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84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0" r:id="rId4"/>
    <p:sldId id="407" r:id="rId5"/>
    <p:sldId id="414" r:id="rId6"/>
    <p:sldId id="465" r:id="rId7"/>
    <p:sldId id="271" r:id="rId8"/>
    <p:sldId id="412" r:id="rId9"/>
    <p:sldId id="474" r:id="rId10"/>
    <p:sldId id="297" r:id="rId11"/>
    <p:sldId id="469" r:id="rId12"/>
    <p:sldId id="475" r:id="rId13"/>
    <p:sldId id="277" r:id="rId14"/>
    <p:sldId id="417" r:id="rId15"/>
    <p:sldId id="276" r:id="rId16"/>
  </p:sldIdLst>
  <p:sldSz cx="12192000" cy="6858000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 rosell" initials="cr" lastIdx="1" clrIdx="0">
    <p:extLst>
      <p:ext uri="{19B8F6BF-5375-455C-9EA6-DF929625EA0E}">
        <p15:presenceInfo xmlns:p15="http://schemas.microsoft.com/office/powerpoint/2012/main" userId="764b62300aae53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0958" autoAdjust="0"/>
  </p:normalViewPr>
  <p:slideViewPr>
    <p:cSldViewPr snapToGrid="0">
      <p:cViewPr varScale="1">
        <p:scale>
          <a:sx n="76" d="100"/>
          <a:sy n="76" d="100"/>
        </p:scale>
        <p:origin x="93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2DD41-F290-4C0C-9121-AD3576CB13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966C8B-D96A-4AE1-AEC4-FA2F441C487B}">
      <dgm:prSet custT="1"/>
      <dgm:spPr>
        <a:solidFill>
          <a:srgbClr val="E2AC00"/>
        </a:solidFill>
      </dgm:spPr>
      <dgm:t>
        <a:bodyPr/>
        <a:lstStyle/>
        <a:p>
          <a:pPr algn="ctr"/>
          <a:r>
            <a:rPr lang="ca-ES" sz="2800" b="0" i="0" baseline="0" dirty="0">
              <a:solidFill>
                <a:schemeClr val="tx1"/>
              </a:solidFill>
            </a:rPr>
            <a:t>Docència de qualitat</a:t>
          </a:r>
          <a:endParaRPr lang="en-US" sz="2800" dirty="0">
            <a:solidFill>
              <a:schemeClr val="tx1"/>
            </a:solidFill>
          </a:endParaRPr>
        </a:p>
      </dgm:t>
    </dgm:pt>
    <dgm:pt modelId="{1A6FFB93-2AE9-409F-BD61-87FF7FB7097E}" type="parTrans" cxnId="{D2F1A87B-8E1A-4961-B1A2-F5CFF81252B6}">
      <dgm:prSet/>
      <dgm:spPr/>
      <dgm:t>
        <a:bodyPr/>
        <a:lstStyle/>
        <a:p>
          <a:pPr algn="ctr"/>
          <a:endParaRPr lang="en-US" sz="1200"/>
        </a:p>
      </dgm:t>
    </dgm:pt>
    <dgm:pt modelId="{41D3C928-3C95-405F-B0FC-DCD24F0DEAB7}" type="sibTrans" cxnId="{D2F1A87B-8E1A-4961-B1A2-F5CFF81252B6}">
      <dgm:prSet/>
      <dgm:spPr/>
      <dgm:t>
        <a:bodyPr/>
        <a:lstStyle/>
        <a:p>
          <a:pPr algn="ctr"/>
          <a:endParaRPr lang="en-US" sz="1200"/>
        </a:p>
      </dgm:t>
    </dgm:pt>
    <dgm:pt modelId="{358F69C8-87D8-4A30-AD4A-49A16F59DFD1}">
      <dgm:prSet custT="1"/>
      <dgm:spPr>
        <a:solidFill>
          <a:srgbClr val="E2AC00"/>
        </a:solidFill>
      </dgm:spPr>
      <dgm:t>
        <a:bodyPr/>
        <a:lstStyle/>
        <a:p>
          <a:pPr algn="ctr"/>
          <a:r>
            <a:rPr lang="ca-ES" sz="2800" b="0" i="0" baseline="0">
              <a:solidFill>
                <a:schemeClr val="tx1"/>
              </a:solidFill>
            </a:rPr>
            <a:t>Recerca d’excel·lència</a:t>
          </a:r>
          <a:endParaRPr lang="en-US" sz="2800">
            <a:solidFill>
              <a:schemeClr val="tx1"/>
            </a:solidFill>
          </a:endParaRPr>
        </a:p>
      </dgm:t>
    </dgm:pt>
    <dgm:pt modelId="{A698A161-9B96-4C43-AB6A-0FA39E12AF04}" type="parTrans" cxnId="{56070702-9DF1-42DF-8E97-E485DA034533}">
      <dgm:prSet/>
      <dgm:spPr/>
      <dgm:t>
        <a:bodyPr/>
        <a:lstStyle/>
        <a:p>
          <a:pPr algn="ctr"/>
          <a:endParaRPr lang="en-US" sz="1200"/>
        </a:p>
      </dgm:t>
    </dgm:pt>
    <dgm:pt modelId="{5D2D1F1A-DD97-4F66-A3BF-FF42E2B8085F}" type="sibTrans" cxnId="{56070702-9DF1-42DF-8E97-E485DA034533}">
      <dgm:prSet/>
      <dgm:spPr/>
      <dgm:t>
        <a:bodyPr/>
        <a:lstStyle/>
        <a:p>
          <a:pPr algn="ctr"/>
          <a:endParaRPr lang="en-US" sz="1200"/>
        </a:p>
      </dgm:t>
    </dgm:pt>
    <dgm:pt modelId="{90E997FA-F669-44C9-AF2D-FEB124E263BD}">
      <dgm:prSet custT="1"/>
      <dgm:spPr>
        <a:solidFill>
          <a:srgbClr val="E2AC00"/>
        </a:solidFill>
      </dgm:spPr>
      <dgm:t>
        <a:bodyPr/>
        <a:lstStyle/>
        <a:p>
          <a:pPr algn="ctr"/>
          <a:r>
            <a:rPr lang="ca-ES" sz="2800" b="0" i="0" baseline="0">
              <a:solidFill>
                <a:schemeClr val="tx1"/>
              </a:solidFill>
            </a:rPr>
            <a:t>Vocació internacional</a:t>
          </a:r>
          <a:endParaRPr lang="en-US" sz="2800">
            <a:solidFill>
              <a:schemeClr val="tx1"/>
            </a:solidFill>
          </a:endParaRPr>
        </a:p>
      </dgm:t>
    </dgm:pt>
    <dgm:pt modelId="{EF116301-681C-401D-AE28-959608133055}" type="parTrans" cxnId="{98221BEB-4FDF-4010-A241-8A7849466848}">
      <dgm:prSet/>
      <dgm:spPr/>
      <dgm:t>
        <a:bodyPr/>
        <a:lstStyle/>
        <a:p>
          <a:pPr algn="ctr"/>
          <a:endParaRPr lang="en-US" sz="1200"/>
        </a:p>
      </dgm:t>
    </dgm:pt>
    <dgm:pt modelId="{67FBBB3F-5B1A-45FE-A339-CD902DE338A6}" type="sibTrans" cxnId="{98221BEB-4FDF-4010-A241-8A7849466848}">
      <dgm:prSet/>
      <dgm:spPr/>
      <dgm:t>
        <a:bodyPr/>
        <a:lstStyle/>
        <a:p>
          <a:pPr algn="ctr"/>
          <a:endParaRPr lang="en-US" sz="1200"/>
        </a:p>
      </dgm:t>
    </dgm:pt>
    <dgm:pt modelId="{12A5E41E-88A7-4FC5-BBD2-6372AA1FDB10}" type="pres">
      <dgm:prSet presAssocID="{55B2DD41-F290-4C0C-9121-AD3576CB134E}" presName="linear" presStyleCnt="0">
        <dgm:presLayoutVars>
          <dgm:dir/>
          <dgm:animLvl val="lvl"/>
          <dgm:resizeHandles val="exact"/>
        </dgm:presLayoutVars>
      </dgm:prSet>
      <dgm:spPr/>
    </dgm:pt>
    <dgm:pt modelId="{B29BA765-3166-4EA1-A5B4-79A56CC85D16}" type="pres">
      <dgm:prSet presAssocID="{58966C8B-D96A-4AE1-AEC4-FA2F441C487B}" presName="parentLin" presStyleCnt="0"/>
      <dgm:spPr/>
    </dgm:pt>
    <dgm:pt modelId="{7130AC9F-4A26-4213-AB65-45872A1249A9}" type="pres">
      <dgm:prSet presAssocID="{58966C8B-D96A-4AE1-AEC4-FA2F441C487B}" presName="parentLeftMargin" presStyleLbl="node1" presStyleIdx="0" presStyleCnt="3"/>
      <dgm:spPr/>
    </dgm:pt>
    <dgm:pt modelId="{9B4B88E6-6A2D-4E4C-BDA1-D0323DC82113}" type="pres">
      <dgm:prSet presAssocID="{58966C8B-D96A-4AE1-AEC4-FA2F441C48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134FF0-EEB4-49CD-BC94-E69C582D6BA4}" type="pres">
      <dgm:prSet presAssocID="{58966C8B-D96A-4AE1-AEC4-FA2F441C487B}" presName="negativeSpace" presStyleCnt="0"/>
      <dgm:spPr/>
    </dgm:pt>
    <dgm:pt modelId="{793C2473-381E-46E5-B330-6DEB7868FEC8}" type="pres">
      <dgm:prSet presAssocID="{58966C8B-D96A-4AE1-AEC4-FA2F441C487B}" presName="childText" presStyleLbl="conFgAcc1" presStyleIdx="0" presStyleCnt="3">
        <dgm:presLayoutVars>
          <dgm:bulletEnabled val="1"/>
        </dgm:presLayoutVars>
      </dgm:prSet>
      <dgm:spPr/>
    </dgm:pt>
    <dgm:pt modelId="{F70B55D5-DDBA-4EDC-A05E-41BE028D858E}" type="pres">
      <dgm:prSet presAssocID="{41D3C928-3C95-405F-B0FC-DCD24F0DEAB7}" presName="spaceBetweenRectangles" presStyleCnt="0"/>
      <dgm:spPr/>
    </dgm:pt>
    <dgm:pt modelId="{450D1859-CBC8-401D-93B7-458EA376144E}" type="pres">
      <dgm:prSet presAssocID="{358F69C8-87D8-4A30-AD4A-49A16F59DFD1}" presName="parentLin" presStyleCnt="0"/>
      <dgm:spPr/>
    </dgm:pt>
    <dgm:pt modelId="{B3E02CBA-0EDB-4EFB-A50E-2FE383AD0ADE}" type="pres">
      <dgm:prSet presAssocID="{358F69C8-87D8-4A30-AD4A-49A16F59DFD1}" presName="parentLeftMargin" presStyleLbl="node1" presStyleIdx="0" presStyleCnt="3"/>
      <dgm:spPr/>
    </dgm:pt>
    <dgm:pt modelId="{F42B2C3D-CE33-4BC9-862D-77C6A2869E10}" type="pres">
      <dgm:prSet presAssocID="{358F69C8-87D8-4A30-AD4A-49A16F59DFD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846542-E6F9-45CD-A424-B67F50DB5E21}" type="pres">
      <dgm:prSet presAssocID="{358F69C8-87D8-4A30-AD4A-49A16F59DFD1}" presName="negativeSpace" presStyleCnt="0"/>
      <dgm:spPr/>
    </dgm:pt>
    <dgm:pt modelId="{EAF85BBF-C05D-466D-BF20-185BDA07F5B1}" type="pres">
      <dgm:prSet presAssocID="{358F69C8-87D8-4A30-AD4A-49A16F59DFD1}" presName="childText" presStyleLbl="conFgAcc1" presStyleIdx="1" presStyleCnt="3">
        <dgm:presLayoutVars>
          <dgm:bulletEnabled val="1"/>
        </dgm:presLayoutVars>
      </dgm:prSet>
      <dgm:spPr/>
    </dgm:pt>
    <dgm:pt modelId="{FE442F86-6C84-4AB6-8A41-60B91C491301}" type="pres">
      <dgm:prSet presAssocID="{5D2D1F1A-DD97-4F66-A3BF-FF42E2B8085F}" presName="spaceBetweenRectangles" presStyleCnt="0"/>
      <dgm:spPr/>
    </dgm:pt>
    <dgm:pt modelId="{15C61AE2-2A97-49BE-A22A-B12D43E4AD87}" type="pres">
      <dgm:prSet presAssocID="{90E997FA-F669-44C9-AF2D-FEB124E263BD}" presName="parentLin" presStyleCnt="0"/>
      <dgm:spPr/>
    </dgm:pt>
    <dgm:pt modelId="{B7ADBD0A-B2E7-436E-99E0-4E6AC28EEC91}" type="pres">
      <dgm:prSet presAssocID="{90E997FA-F669-44C9-AF2D-FEB124E263BD}" presName="parentLeftMargin" presStyleLbl="node1" presStyleIdx="1" presStyleCnt="3"/>
      <dgm:spPr/>
    </dgm:pt>
    <dgm:pt modelId="{3DD21A19-8CAF-421A-AEC6-2580A2118BEA}" type="pres">
      <dgm:prSet presAssocID="{90E997FA-F669-44C9-AF2D-FEB124E263B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9C29E7-C8B7-4A10-B720-E0E8642DD5D1}" type="pres">
      <dgm:prSet presAssocID="{90E997FA-F669-44C9-AF2D-FEB124E263BD}" presName="negativeSpace" presStyleCnt="0"/>
      <dgm:spPr/>
    </dgm:pt>
    <dgm:pt modelId="{2E12F2ED-9FE2-4186-AFAA-005103D68A16}" type="pres">
      <dgm:prSet presAssocID="{90E997FA-F669-44C9-AF2D-FEB124E263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6070702-9DF1-42DF-8E97-E485DA034533}" srcId="{55B2DD41-F290-4C0C-9121-AD3576CB134E}" destId="{358F69C8-87D8-4A30-AD4A-49A16F59DFD1}" srcOrd="1" destOrd="0" parTransId="{A698A161-9B96-4C43-AB6A-0FA39E12AF04}" sibTransId="{5D2D1F1A-DD97-4F66-A3BF-FF42E2B8085F}"/>
    <dgm:cxn modelId="{B0878837-31A6-434C-BFCE-3B223264290E}" type="presOf" srcId="{55B2DD41-F290-4C0C-9121-AD3576CB134E}" destId="{12A5E41E-88A7-4FC5-BBD2-6372AA1FDB10}" srcOrd="0" destOrd="0" presId="urn:microsoft.com/office/officeart/2005/8/layout/list1"/>
    <dgm:cxn modelId="{F53C0150-50A5-4AB7-B413-E8ECC6011F31}" type="presOf" srcId="{58966C8B-D96A-4AE1-AEC4-FA2F441C487B}" destId="{9B4B88E6-6A2D-4E4C-BDA1-D0323DC82113}" srcOrd="1" destOrd="0" presId="urn:microsoft.com/office/officeart/2005/8/layout/list1"/>
    <dgm:cxn modelId="{B578D174-85FB-4B0A-BFCC-7BC3E4FB3072}" type="presOf" srcId="{58966C8B-D96A-4AE1-AEC4-FA2F441C487B}" destId="{7130AC9F-4A26-4213-AB65-45872A1249A9}" srcOrd="0" destOrd="0" presId="urn:microsoft.com/office/officeart/2005/8/layout/list1"/>
    <dgm:cxn modelId="{C7F22C58-291A-41FB-B234-247BA0A28472}" type="presOf" srcId="{90E997FA-F669-44C9-AF2D-FEB124E263BD}" destId="{3DD21A19-8CAF-421A-AEC6-2580A2118BEA}" srcOrd="1" destOrd="0" presId="urn:microsoft.com/office/officeart/2005/8/layout/list1"/>
    <dgm:cxn modelId="{D2F1A87B-8E1A-4961-B1A2-F5CFF81252B6}" srcId="{55B2DD41-F290-4C0C-9121-AD3576CB134E}" destId="{58966C8B-D96A-4AE1-AEC4-FA2F441C487B}" srcOrd="0" destOrd="0" parTransId="{1A6FFB93-2AE9-409F-BD61-87FF7FB7097E}" sibTransId="{41D3C928-3C95-405F-B0FC-DCD24F0DEAB7}"/>
    <dgm:cxn modelId="{D6966EB9-E1C6-4AEC-9503-7C94E3330E2A}" type="presOf" srcId="{358F69C8-87D8-4A30-AD4A-49A16F59DFD1}" destId="{F42B2C3D-CE33-4BC9-862D-77C6A2869E10}" srcOrd="1" destOrd="0" presId="urn:microsoft.com/office/officeart/2005/8/layout/list1"/>
    <dgm:cxn modelId="{6F85A4C1-7A10-4DDB-ADA2-9AE4D5AF1186}" type="presOf" srcId="{358F69C8-87D8-4A30-AD4A-49A16F59DFD1}" destId="{B3E02CBA-0EDB-4EFB-A50E-2FE383AD0ADE}" srcOrd="0" destOrd="0" presId="urn:microsoft.com/office/officeart/2005/8/layout/list1"/>
    <dgm:cxn modelId="{BE08C9E5-3050-42A3-A55A-45B20A62012C}" type="presOf" srcId="{90E997FA-F669-44C9-AF2D-FEB124E263BD}" destId="{B7ADBD0A-B2E7-436E-99E0-4E6AC28EEC91}" srcOrd="0" destOrd="0" presId="urn:microsoft.com/office/officeart/2005/8/layout/list1"/>
    <dgm:cxn modelId="{98221BEB-4FDF-4010-A241-8A7849466848}" srcId="{55B2DD41-F290-4C0C-9121-AD3576CB134E}" destId="{90E997FA-F669-44C9-AF2D-FEB124E263BD}" srcOrd="2" destOrd="0" parTransId="{EF116301-681C-401D-AE28-959608133055}" sibTransId="{67FBBB3F-5B1A-45FE-A339-CD902DE338A6}"/>
    <dgm:cxn modelId="{DE5A9B4C-D87B-4C5D-A0A9-A4735AEAB444}" type="presParOf" srcId="{12A5E41E-88A7-4FC5-BBD2-6372AA1FDB10}" destId="{B29BA765-3166-4EA1-A5B4-79A56CC85D16}" srcOrd="0" destOrd="0" presId="urn:microsoft.com/office/officeart/2005/8/layout/list1"/>
    <dgm:cxn modelId="{46C75283-7344-437D-93EA-900DEA404AB3}" type="presParOf" srcId="{B29BA765-3166-4EA1-A5B4-79A56CC85D16}" destId="{7130AC9F-4A26-4213-AB65-45872A1249A9}" srcOrd="0" destOrd="0" presId="urn:microsoft.com/office/officeart/2005/8/layout/list1"/>
    <dgm:cxn modelId="{CD934DFC-6693-4469-9911-10CBF800A468}" type="presParOf" srcId="{B29BA765-3166-4EA1-A5B4-79A56CC85D16}" destId="{9B4B88E6-6A2D-4E4C-BDA1-D0323DC82113}" srcOrd="1" destOrd="0" presId="urn:microsoft.com/office/officeart/2005/8/layout/list1"/>
    <dgm:cxn modelId="{BC46646C-912A-4EAC-A1D7-02D9030A3587}" type="presParOf" srcId="{12A5E41E-88A7-4FC5-BBD2-6372AA1FDB10}" destId="{6A134FF0-EEB4-49CD-BC94-E69C582D6BA4}" srcOrd="1" destOrd="0" presId="urn:microsoft.com/office/officeart/2005/8/layout/list1"/>
    <dgm:cxn modelId="{9181E538-688F-404A-BC2C-897D9ECABE7D}" type="presParOf" srcId="{12A5E41E-88A7-4FC5-BBD2-6372AA1FDB10}" destId="{793C2473-381E-46E5-B330-6DEB7868FEC8}" srcOrd="2" destOrd="0" presId="urn:microsoft.com/office/officeart/2005/8/layout/list1"/>
    <dgm:cxn modelId="{4AAD8BAA-F230-4002-8571-204ABD271697}" type="presParOf" srcId="{12A5E41E-88A7-4FC5-BBD2-6372AA1FDB10}" destId="{F70B55D5-DDBA-4EDC-A05E-41BE028D858E}" srcOrd="3" destOrd="0" presId="urn:microsoft.com/office/officeart/2005/8/layout/list1"/>
    <dgm:cxn modelId="{3B832DCB-B9E2-495D-9226-7C1B9230CBE4}" type="presParOf" srcId="{12A5E41E-88A7-4FC5-BBD2-6372AA1FDB10}" destId="{450D1859-CBC8-401D-93B7-458EA376144E}" srcOrd="4" destOrd="0" presId="urn:microsoft.com/office/officeart/2005/8/layout/list1"/>
    <dgm:cxn modelId="{B7E42E92-7991-4FD4-98D0-799ADD903626}" type="presParOf" srcId="{450D1859-CBC8-401D-93B7-458EA376144E}" destId="{B3E02CBA-0EDB-4EFB-A50E-2FE383AD0ADE}" srcOrd="0" destOrd="0" presId="urn:microsoft.com/office/officeart/2005/8/layout/list1"/>
    <dgm:cxn modelId="{F7362BD2-940B-40B9-ADBA-25728816B9CF}" type="presParOf" srcId="{450D1859-CBC8-401D-93B7-458EA376144E}" destId="{F42B2C3D-CE33-4BC9-862D-77C6A2869E10}" srcOrd="1" destOrd="0" presId="urn:microsoft.com/office/officeart/2005/8/layout/list1"/>
    <dgm:cxn modelId="{F8F4C7AB-9AD2-4588-A18F-8C1B5BBA8E53}" type="presParOf" srcId="{12A5E41E-88A7-4FC5-BBD2-6372AA1FDB10}" destId="{9B846542-E6F9-45CD-A424-B67F50DB5E21}" srcOrd="5" destOrd="0" presId="urn:microsoft.com/office/officeart/2005/8/layout/list1"/>
    <dgm:cxn modelId="{4AA5394A-035F-433E-88F1-FEC6EC7FC4A2}" type="presParOf" srcId="{12A5E41E-88A7-4FC5-BBD2-6372AA1FDB10}" destId="{EAF85BBF-C05D-466D-BF20-185BDA07F5B1}" srcOrd="6" destOrd="0" presId="urn:microsoft.com/office/officeart/2005/8/layout/list1"/>
    <dgm:cxn modelId="{7152FC8D-7113-434C-9735-B8534F3B71EA}" type="presParOf" srcId="{12A5E41E-88A7-4FC5-BBD2-6372AA1FDB10}" destId="{FE442F86-6C84-4AB6-8A41-60B91C491301}" srcOrd="7" destOrd="0" presId="urn:microsoft.com/office/officeart/2005/8/layout/list1"/>
    <dgm:cxn modelId="{C33C2C97-68F7-4931-AFC7-9EA3905035CD}" type="presParOf" srcId="{12A5E41E-88A7-4FC5-BBD2-6372AA1FDB10}" destId="{15C61AE2-2A97-49BE-A22A-B12D43E4AD87}" srcOrd="8" destOrd="0" presId="urn:microsoft.com/office/officeart/2005/8/layout/list1"/>
    <dgm:cxn modelId="{D0E755D3-6686-43BC-A993-63DC9AEE51AA}" type="presParOf" srcId="{15C61AE2-2A97-49BE-A22A-B12D43E4AD87}" destId="{B7ADBD0A-B2E7-436E-99E0-4E6AC28EEC91}" srcOrd="0" destOrd="0" presId="urn:microsoft.com/office/officeart/2005/8/layout/list1"/>
    <dgm:cxn modelId="{1C34A115-D3B5-4D4B-8167-747CCA863BD0}" type="presParOf" srcId="{15C61AE2-2A97-49BE-A22A-B12D43E4AD87}" destId="{3DD21A19-8CAF-421A-AEC6-2580A2118BEA}" srcOrd="1" destOrd="0" presId="urn:microsoft.com/office/officeart/2005/8/layout/list1"/>
    <dgm:cxn modelId="{A91CE29D-3B04-4002-82DC-E8222DE389D8}" type="presParOf" srcId="{12A5E41E-88A7-4FC5-BBD2-6372AA1FDB10}" destId="{959C29E7-C8B7-4A10-B720-E0E8642DD5D1}" srcOrd="9" destOrd="0" presId="urn:microsoft.com/office/officeart/2005/8/layout/list1"/>
    <dgm:cxn modelId="{3886546B-642A-4B5F-8165-206FB69B90AC}" type="presParOf" srcId="{12A5E41E-88A7-4FC5-BBD2-6372AA1FDB10}" destId="{2E12F2ED-9FE2-4186-AFAA-005103D68A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C2473-381E-46E5-B330-6DEB7868FEC8}">
      <dsp:nvSpPr>
        <dsp:cNvPr id="0" name=""/>
        <dsp:cNvSpPr/>
      </dsp:nvSpPr>
      <dsp:spPr>
        <a:xfrm>
          <a:off x="0" y="477657"/>
          <a:ext cx="670010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B88E6-6A2D-4E4C-BDA1-D0323DC82113}">
      <dsp:nvSpPr>
        <dsp:cNvPr id="0" name=""/>
        <dsp:cNvSpPr/>
      </dsp:nvSpPr>
      <dsp:spPr>
        <a:xfrm>
          <a:off x="335005" y="49617"/>
          <a:ext cx="4690071" cy="856080"/>
        </a:xfrm>
        <a:prstGeom prst="roundRect">
          <a:avLst/>
        </a:prstGeom>
        <a:solidFill>
          <a:srgbClr val="E2A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274" tIns="0" rIns="177274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b="0" i="0" kern="1200" baseline="0" dirty="0">
              <a:solidFill>
                <a:schemeClr val="tx1"/>
              </a:solidFill>
            </a:rPr>
            <a:t>Docència de qualitat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76795" y="91407"/>
        <a:ext cx="4606491" cy="772500"/>
      </dsp:txXfrm>
    </dsp:sp>
    <dsp:sp modelId="{EAF85BBF-C05D-466D-BF20-185BDA07F5B1}">
      <dsp:nvSpPr>
        <dsp:cNvPr id="0" name=""/>
        <dsp:cNvSpPr/>
      </dsp:nvSpPr>
      <dsp:spPr>
        <a:xfrm>
          <a:off x="0" y="1793097"/>
          <a:ext cx="670010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B2C3D-CE33-4BC9-862D-77C6A2869E10}">
      <dsp:nvSpPr>
        <dsp:cNvPr id="0" name=""/>
        <dsp:cNvSpPr/>
      </dsp:nvSpPr>
      <dsp:spPr>
        <a:xfrm>
          <a:off x="335005" y="1365057"/>
          <a:ext cx="4690071" cy="856080"/>
        </a:xfrm>
        <a:prstGeom prst="roundRect">
          <a:avLst/>
        </a:prstGeom>
        <a:solidFill>
          <a:srgbClr val="E2A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274" tIns="0" rIns="177274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b="0" i="0" kern="1200" baseline="0">
              <a:solidFill>
                <a:schemeClr val="tx1"/>
              </a:solidFill>
            </a:rPr>
            <a:t>Recerca d’excel·lència</a:t>
          </a:r>
          <a:endParaRPr lang="en-US" sz="2800" kern="1200">
            <a:solidFill>
              <a:schemeClr val="tx1"/>
            </a:solidFill>
          </a:endParaRPr>
        </a:p>
      </dsp:txBody>
      <dsp:txXfrm>
        <a:off x="376795" y="1406847"/>
        <a:ext cx="4606491" cy="772500"/>
      </dsp:txXfrm>
    </dsp:sp>
    <dsp:sp modelId="{2E12F2ED-9FE2-4186-AFAA-005103D68A16}">
      <dsp:nvSpPr>
        <dsp:cNvPr id="0" name=""/>
        <dsp:cNvSpPr/>
      </dsp:nvSpPr>
      <dsp:spPr>
        <a:xfrm>
          <a:off x="0" y="3108537"/>
          <a:ext cx="670010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21A19-8CAF-421A-AEC6-2580A2118BEA}">
      <dsp:nvSpPr>
        <dsp:cNvPr id="0" name=""/>
        <dsp:cNvSpPr/>
      </dsp:nvSpPr>
      <dsp:spPr>
        <a:xfrm>
          <a:off x="335005" y="2680496"/>
          <a:ext cx="4690071" cy="856080"/>
        </a:xfrm>
        <a:prstGeom prst="roundRect">
          <a:avLst/>
        </a:prstGeom>
        <a:solidFill>
          <a:srgbClr val="E2A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274" tIns="0" rIns="177274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b="0" i="0" kern="1200" baseline="0">
              <a:solidFill>
                <a:schemeClr val="tx1"/>
              </a:solidFill>
            </a:rPr>
            <a:t>Vocació internacional</a:t>
          </a:r>
          <a:endParaRPr lang="en-US" sz="2800" kern="1200">
            <a:solidFill>
              <a:schemeClr val="tx1"/>
            </a:solidFill>
          </a:endParaRPr>
        </a:p>
      </dsp:txBody>
      <dsp:txXfrm>
        <a:off x="376795" y="2722286"/>
        <a:ext cx="4606491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5F975F19-E987-4D6E-B8D5-B3A4854B2D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B975049A-CA70-4CE0-9D76-BDD6AE9260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9CCD3-DBAE-4B24-8A04-4523C2539579}" type="datetimeFigureOut">
              <a:rPr lang="ca-ES" smtClean="0"/>
              <a:t>20/9/2022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FFBB25A7-1F46-43E7-BEFA-E11800D2A4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Jornada de benvinguda. curs 2021-2022</a:t>
            </a:r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CFE91574-EE13-425C-AA1C-C64C1E59B1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DA241-0679-4C27-8481-FB9AF187B75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11914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857DA-DC34-42F5-9DE8-B0A7036C5D25}" type="datetimeFigureOut">
              <a:rPr lang="ca-ES" smtClean="0"/>
              <a:t>20/9/2022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Jornada de benvinguda. curs 2021-2022</a:t>
            </a: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13A11-BC46-47F1-BB29-DCC12E721F3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028096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3C0B-8C67-46FE-8B2F-17FCE3D6FBC6}" type="slidenum">
              <a:rPr lang="ca-ES" smtClean="0"/>
              <a:t>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1F3A74AE-7E12-4EE3-BCFE-263C7CC231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Jornada de benvinguda. curs 2021-2022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747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3C0B-8C67-46FE-8B2F-17FCE3D6FBC6}" type="slidenum">
              <a:rPr lang="ca-ES" smtClean="0"/>
              <a:t>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12CB429-2A78-4845-AEDF-56CC73D9C9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Jornada de benvinguda. curs 2021-2022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512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3C0B-8C67-46FE-8B2F-17FCE3D6FBC6}" type="slidenum">
              <a:rPr lang="ca-ES" smtClean="0"/>
              <a:t>7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D94BCDA-5F1A-4441-A719-51C6210A73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Jornada de benvinguda. curs 2021-2022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837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13A11-BC46-47F1-BB29-DCC12E721F39}" type="slidenum">
              <a:rPr lang="ca-ES" smtClean="0"/>
              <a:t>13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4680969-7AE0-4184-84E8-C356D8F584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Jornada de benvinguda. curs 2021-2022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8576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D8E8909-57D0-464D-AD68-EE1AE73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382" y="2675528"/>
            <a:ext cx="5285789" cy="5356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2722"/>
            <a:ext cx="12192000" cy="3429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6382" y="770962"/>
            <a:ext cx="11239235" cy="75303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dirty="0"/>
              <a:t>Agregueu aquí el títol principal de la presentació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76382" y="1686892"/>
            <a:ext cx="11239235" cy="4247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err="1"/>
              <a:t>Agregueu</a:t>
            </a:r>
            <a:r>
              <a:rPr lang="es-ES_tradnl" dirty="0"/>
              <a:t> aquí el </a:t>
            </a:r>
            <a:r>
              <a:rPr lang="es-ES_tradnl" dirty="0" err="1"/>
              <a:t>subtítol</a:t>
            </a:r>
            <a:r>
              <a:rPr lang="es-ES_tradnl" dirty="0"/>
              <a:t> de la </a:t>
            </a:r>
            <a:r>
              <a:rPr lang="es-ES_tradnl" dirty="0" err="1"/>
              <a:t>presentació</a:t>
            </a:r>
            <a:endParaRPr lang="ca-ES" dirty="0"/>
          </a:p>
        </p:txBody>
      </p:sp>
      <p:sp>
        <p:nvSpPr>
          <p:cNvPr id="7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0" y="3422722"/>
            <a:ext cx="12192000" cy="3435278"/>
          </a:xfrm>
          <a:noFill/>
        </p:spPr>
        <p:txBody>
          <a:bodyPr anchor="ctr">
            <a:normAutofit/>
          </a:bodyPr>
          <a:lstStyle>
            <a:lvl1pPr marL="0" indent="0" algn="ctr">
              <a:buClr>
                <a:schemeClr val="tx2"/>
              </a:buClr>
              <a:buSzPct val="86000"/>
              <a:buFont typeface="Arial" charset="0"/>
              <a:buNone/>
              <a:defRPr sz="1800" b="1" i="0">
                <a:solidFill>
                  <a:schemeClr val="accent2"/>
                </a:solidFill>
                <a:latin typeface="Jigsaw Light" charset="0"/>
                <a:ea typeface="Jigsaw Light" charset="0"/>
                <a:cs typeface="Jigsaw Light" charset="0"/>
              </a:defRPr>
            </a:lvl1pPr>
            <a:lvl2pPr marL="457200" indent="0">
              <a:buClr>
                <a:schemeClr val="tx2"/>
              </a:buClr>
              <a:buSzPct val="86000"/>
              <a:buFont typeface="Arial" charset="0"/>
              <a:buNone/>
              <a:defRPr sz="16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2pPr>
            <a:lvl3pPr marL="914400" indent="0">
              <a:buClr>
                <a:schemeClr val="tx2"/>
              </a:buClr>
              <a:buSzPct val="86000"/>
              <a:buFont typeface="Arial" charset="0"/>
              <a:buNone/>
              <a:defRPr sz="14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3pPr>
            <a:lvl4pPr marL="13716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4pPr>
            <a:lvl5pPr marL="18288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5pPr>
          </a:lstStyle>
          <a:p>
            <a:pPr lvl="0"/>
            <a:r>
              <a:rPr lang="ca-ES" dirty="0"/>
              <a:t>Agregueu aquí la imatge de portada (si voleu modificar-la)</a:t>
            </a:r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0" y="685172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61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imagen 15"/>
          <p:cNvSpPr>
            <a:spLocks noGrp="1"/>
          </p:cNvSpPr>
          <p:nvPr>
            <p:ph type="pic" sz="quarter" idx="14"/>
          </p:nvPr>
        </p:nvSpPr>
        <p:spPr>
          <a:xfrm>
            <a:off x="8229600" y="828553"/>
            <a:ext cx="3124200" cy="521823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Jigsaw" charset="0"/>
                <a:ea typeface="Jigsaw" charset="0"/>
                <a:cs typeface="Jigsaw" charset="0"/>
              </a:defRPr>
            </a:lvl1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AAFEB46-EE85-3240-A03A-D8A3C3EE3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15" name="Marcador de contenido 16">
            <a:extLst>
              <a:ext uri="{FF2B5EF4-FFF2-40B4-BE49-F238E27FC236}">
                <a16:creationId xmlns:a16="http://schemas.microsoft.com/office/drawing/2014/main" id="{00DFFD63-E9A1-0F43-ABFC-2D512AF0EF3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198" y="828553"/>
            <a:ext cx="7162801" cy="5218235"/>
          </a:xfrm>
        </p:spPr>
        <p:txBody>
          <a:bodyPr/>
          <a:lstStyle>
            <a:lvl1pPr marL="0" indent="0" fontAlgn="t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 b="0" i="0" baseline="0">
                <a:latin typeface="+mn-lt"/>
              </a:defRPr>
            </a:lvl1pPr>
            <a:lvl2pPr>
              <a:lnSpc>
                <a:spcPct val="150000"/>
              </a:lnSpc>
              <a:defRPr/>
            </a:lvl2pPr>
          </a:lstStyle>
          <a:p>
            <a:r>
              <a:rPr lang="ca-ES" dirty="0"/>
              <a:t>Introduïu aquí el text</a:t>
            </a:r>
          </a:p>
        </p:txBody>
      </p:sp>
    </p:spTree>
    <p:extLst>
      <p:ext uri="{BB962C8B-B14F-4D97-AF65-F5344CB8AC3E}">
        <p14:creationId xmlns:p14="http://schemas.microsoft.com/office/powerpoint/2010/main" val="20935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imagen 8"/>
          <p:cNvSpPr>
            <a:spLocks noGrp="1"/>
          </p:cNvSpPr>
          <p:nvPr>
            <p:ph type="pic" sz="quarter" idx="14" hasCustomPrompt="1"/>
          </p:nvPr>
        </p:nvSpPr>
        <p:spPr>
          <a:xfrm>
            <a:off x="2278911" y="938945"/>
            <a:ext cx="7485321" cy="494823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latin typeface="Jigsaw" charset="0"/>
                <a:ea typeface="Jigsaw" charset="0"/>
                <a:cs typeface="Jigsaw" charset="0"/>
              </a:defRPr>
            </a:lvl1pPr>
          </a:lstStyle>
          <a:p>
            <a:r>
              <a:rPr lang="ca-ES" dirty="0"/>
              <a:t>Imatge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1AF510-AA06-014F-AFE1-379679E57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</p:spTree>
    <p:extLst>
      <p:ext uri="{BB962C8B-B14F-4D97-AF65-F5344CB8AC3E}">
        <p14:creationId xmlns:p14="http://schemas.microsoft.com/office/powerpoint/2010/main" val="13949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SmartArt 3">
            <a:extLst>
              <a:ext uri="{FF2B5EF4-FFF2-40B4-BE49-F238E27FC236}">
                <a16:creationId xmlns:a16="http://schemas.microsoft.com/office/drawing/2014/main" id="{E77C4553-6055-B34B-BD5F-B702F76D2D1B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54250" y="925513"/>
            <a:ext cx="7513638" cy="4956175"/>
          </a:xfrm>
        </p:spPr>
        <p:txBody>
          <a:bodyPr>
            <a:normAutofit/>
          </a:bodyPr>
          <a:lstStyle>
            <a:lvl1pPr>
              <a:buClr>
                <a:srgbClr val="EEA400"/>
              </a:buClr>
              <a:defRPr sz="1800"/>
            </a:lvl1pPr>
          </a:lstStyle>
          <a:p>
            <a:r>
              <a:rPr lang="ca-ES"/>
              <a:t>Feu clic a la icona per afegir un gràfic SmartArt</a:t>
            </a:r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121AF510-AA06-014F-AFE1-379679E57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</p:spTree>
    <p:extLst>
      <p:ext uri="{BB962C8B-B14F-4D97-AF65-F5344CB8AC3E}">
        <p14:creationId xmlns:p14="http://schemas.microsoft.com/office/powerpoint/2010/main" val="1065686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gráfico 2">
            <a:extLst>
              <a:ext uri="{FF2B5EF4-FFF2-40B4-BE49-F238E27FC236}">
                <a16:creationId xmlns:a16="http://schemas.microsoft.com/office/drawing/2014/main" id="{DF33B87A-E1AA-9C41-A573-0283686B777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265363" y="922338"/>
            <a:ext cx="7499350" cy="4967287"/>
          </a:xfrm>
        </p:spPr>
        <p:txBody>
          <a:bodyPr>
            <a:normAutofit/>
          </a:bodyPr>
          <a:lstStyle>
            <a:lvl1pPr>
              <a:buClr>
                <a:srgbClr val="EEA400"/>
              </a:buClr>
              <a:defRPr sz="1800"/>
            </a:lvl1pPr>
          </a:lstStyle>
          <a:p>
            <a:r>
              <a:rPr lang="ca-ES"/>
              <a:t>Feu clic aquí per afegir un gràfic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121AF510-AA06-014F-AFE1-379679E57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9424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abla 2">
            <a:extLst>
              <a:ext uri="{FF2B5EF4-FFF2-40B4-BE49-F238E27FC236}">
                <a16:creationId xmlns:a16="http://schemas.microsoft.com/office/drawing/2014/main" id="{94847BC7-C799-5F41-A903-6A62E5DE538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254250" y="925513"/>
            <a:ext cx="7513638" cy="4956175"/>
          </a:xfrm>
        </p:spPr>
        <p:txBody>
          <a:bodyPr>
            <a:normAutofit/>
          </a:bodyPr>
          <a:lstStyle>
            <a:lvl1pPr>
              <a:buClr>
                <a:srgbClr val="EEA400"/>
              </a:buClr>
              <a:defRPr sz="1800"/>
            </a:lvl1pPr>
          </a:lstStyle>
          <a:p>
            <a:r>
              <a:rPr lang="ca-ES"/>
              <a:t>Feu clic a la icona per afegir una taula</a:t>
            </a:r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1078EBB3-A1A1-134C-8E6F-A1004609DE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30C8120-F89F-A045-A6A9-3D690CF4D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</p:spTree>
    <p:extLst>
      <p:ext uri="{BB962C8B-B14F-4D97-AF65-F5344CB8AC3E}">
        <p14:creationId xmlns:p14="http://schemas.microsoft.com/office/powerpoint/2010/main" val="1082304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s especial (1) una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90555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2769983"/>
            <a:ext cx="7655641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 i="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199" y="3755923"/>
            <a:ext cx="7655642" cy="2221365"/>
          </a:xfrm>
        </p:spPr>
        <p:txBody>
          <a:bodyPr numCol="1">
            <a:normAutofit/>
          </a:bodyPr>
          <a:lstStyle>
            <a:lvl1pPr marL="0" indent="0">
              <a:buClr>
                <a:schemeClr val="bg2"/>
              </a:buClr>
              <a:buSzPct val="86000"/>
              <a:buFont typeface="+mj-lt"/>
              <a:buNone/>
              <a:defRPr sz="1600" b="0" i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tx2"/>
              </a:buClr>
              <a:buSzPct val="86000"/>
              <a:buFont typeface="Arial" charset="0"/>
              <a:buNone/>
              <a:defRPr sz="16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2pPr>
            <a:lvl3pPr marL="914400" indent="0">
              <a:buClr>
                <a:schemeClr val="tx2"/>
              </a:buClr>
              <a:buSzPct val="86000"/>
              <a:buFont typeface="Arial" charset="0"/>
              <a:buNone/>
              <a:defRPr sz="14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3pPr>
            <a:lvl4pPr marL="13716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4pPr>
            <a:lvl5pPr marL="18288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5pPr>
          </a:lstStyle>
          <a:p>
            <a:pPr lvl="0"/>
            <a:r>
              <a:rPr lang="ca-ES" dirty="0"/>
              <a:t>Agregueu aquí el text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9497961" y="615499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9330813" y="617465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953729" y="3397013"/>
            <a:ext cx="806245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72912F93-53FD-AC40-AE80-F2F4BB70F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32163"/>
            <a:ext cx="4692650" cy="4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s especial (2) 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90555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2769983"/>
            <a:ext cx="7655641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 i="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199" y="3755923"/>
            <a:ext cx="7655642" cy="2221365"/>
          </a:xfrm>
        </p:spPr>
        <p:txBody>
          <a:bodyPr numCol="2" spcCol="720000">
            <a:normAutofit/>
          </a:bodyPr>
          <a:lstStyle>
            <a:lvl1pPr marL="0" indent="0">
              <a:buClr>
                <a:schemeClr val="bg2"/>
              </a:buClr>
              <a:buSzPct val="86000"/>
              <a:buFont typeface="+mj-lt"/>
              <a:buNone/>
              <a:defRPr sz="1600" b="0" i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tx2"/>
              </a:buClr>
              <a:buSzPct val="86000"/>
              <a:buFont typeface="Arial" charset="0"/>
              <a:buNone/>
              <a:defRPr sz="16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2pPr>
            <a:lvl3pPr marL="914400" indent="0">
              <a:buClr>
                <a:schemeClr val="tx2"/>
              </a:buClr>
              <a:buSzPct val="86000"/>
              <a:buFont typeface="Arial" charset="0"/>
              <a:buNone/>
              <a:defRPr sz="14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3pPr>
            <a:lvl4pPr marL="13716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4pPr>
            <a:lvl5pPr marL="18288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5pPr>
          </a:lstStyle>
          <a:p>
            <a:pPr lvl="0"/>
            <a:r>
              <a:rPr lang="ca-ES" dirty="0"/>
              <a:t>Agregueu aquí el text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9497961" y="615499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9330813" y="617465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953729" y="3397013"/>
            <a:ext cx="806245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9F521028-9E42-D64C-B954-0E03D8652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32163"/>
            <a:ext cx="4692650" cy="4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33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especial (3) una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916366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2769983"/>
            <a:ext cx="7655641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 i="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199" y="3755923"/>
            <a:ext cx="7655642" cy="2221365"/>
          </a:xfrm>
        </p:spPr>
        <p:txBody>
          <a:bodyPr numCol="1">
            <a:normAutofit/>
          </a:bodyPr>
          <a:lstStyle>
            <a:lvl1pPr marL="0" indent="0">
              <a:buClr>
                <a:schemeClr val="bg2"/>
              </a:buClr>
              <a:buSzPct val="86000"/>
              <a:buFont typeface="+mj-lt"/>
              <a:buNone/>
              <a:defRPr sz="1600" b="0" i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tx2"/>
              </a:buClr>
              <a:buSzPct val="86000"/>
              <a:buFont typeface="Arial" charset="0"/>
              <a:buNone/>
              <a:defRPr sz="16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2pPr>
            <a:lvl3pPr marL="914400" indent="0">
              <a:buClr>
                <a:schemeClr val="tx2"/>
              </a:buClr>
              <a:buSzPct val="86000"/>
              <a:buFont typeface="Arial" charset="0"/>
              <a:buNone/>
              <a:defRPr sz="14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3pPr>
            <a:lvl4pPr marL="13716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4pPr>
            <a:lvl5pPr marL="18288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5pPr>
          </a:lstStyle>
          <a:p>
            <a:pPr lvl="0"/>
            <a:r>
              <a:rPr lang="ca-ES" dirty="0"/>
              <a:t>Agregueu aquí el text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9497961" y="615499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9330813" y="617465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953729" y="3397013"/>
            <a:ext cx="80624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75C174D5-B50D-A844-9F94-FA0DA42E0C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32163"/>
            <a:ext cx="4692650" cy="4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91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especial (4) 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916366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2769983"/>
            <a:ext cx="7655641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 i="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199" y="3755923"/>
            <a:ext cx="7655642" cy="2221365"/>
          </a:xfrm>
        </p:spPr>
        <p:txBody>
          <a:bodyPr numCol="2" spcCol="720000">
            <a:normAutofit/>
          </a:bodyPr>
          <a:lstStyle>
            <a:lvl1pPr marL="0" indent="0">
              <a:buClr>
                <a:schemeClr val="bg2"/>
              </a:buClr>
              <a:buSzPct val="86000"/>
              <a:buFont typeface="+mj-lt"/>
              <a:buNone/>
              <a:defRPr sz="1600" b="0" i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tx2"/>
              </a:buClr>
              <a:buSzPct val="86000"/>
              <a:buFont typeface="Arial" charset="0"/>
              <a:buNone/>
              <a:defRPr sz="16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2pPr>
            <a:lvl3pPr marL="914400" indent="0">
              <a:buClr>
                <a:schemeClr val="tx2"/>
              </a:buClr>
              <a:buSzPct val="86000"/>
              <a:buFont typeface="Arial" charset="0"/>
              <a:buNone/>
              <a:defRPr sz="14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3pPr>
            <a:lvl4pPr marL="13716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4pPr>
            <a:lvl5pPr marL="18288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5pPr>
          </a:lstStyle>
          <a:p>
            <a:pPr lvl="0"/>
            <a:r>
              <a:rPr lang="ca-ES" dirty="0"/>
              <a:t>Agregueu aquí el text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9497961" y="615499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9330813" y="617465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953729" y="3397013"/>
            <a:ext cx="80624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996832B1-5FFD-264A-834C-C647635EB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32163"/>
            <a:ext cx="4692650" cy="4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02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resent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2722"/>
            <a:ext cx="12192000" cy="3429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6382" y="770962"/>
            <a:ext cx="11239235" cy="75303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0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dirty="0"/>
              <a:t>Agregueu aquí el text final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76382" y="1686892"/>
            <a:ext cx="11239235" cy="424732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err="1"/>
              <a:t>Agregueu</a:t>
            </a:r>
            <a:r>
              <a:rPr lang="es-ES_tradnl" dirty="0"/>
              <a:t> aquí el </a:t>
            </a:r>
            <a:r>
              <a:rPr lang="es-ES_tradnl" dirty="0" err="1"/>
              <a:t>subtext</a:t>
            </a:r>
            <a:r>
              <a:rPr lang="es-ES_tradnl" dirty="0"/>
              <a:t> final de la </a:t>
            </a:r>
            <a:r>
              <a:rPr lang="es-ES_tradnl" dirty="0" err="1"/>
              <a:t>presentació</a:t>
            </a:r>
            <a:endParaRPr lang="ca-ES" dirty="0"/>
          </a:p>
        </p:txBody>
      </p:sp>
      <p:sp>
        <p:nvSpPr>
          <p:cNvPr id="7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0" y="3422722"/>
            <a:ext cx="12192000" cy="3435278"/>
          </a:xfrm>
          <a:noFill/>
        </p:spPr>
        <p:txBody>
          <a:bodyPr anchor="ctr">
            <a:normAutofit/>
          </a:bodyPr>
          <a:lstStyle>
            <a:lvl1pPr marL="0" indent="0" algn="ctr">
              <a:buClr>
                <a:schemeClr val="tx2"/>
              </a:buClr>
              <a:buSzPct val="86000"/>
              <a:buFont typeface="Arial" charset="0"/>
              <a:buNone/>
              <a:defRPr sz="1800" b="1" i="0">
                <a:solidFill>
                  <a:schemeClr val="accent2"/>
                </a:solidFill>
                <a:latin typeface="Jigsaw Light" charset="0"/>
                <a:ea typeface="Jigsaw Light" charset="0"/>
                <a:cs typeface="Jigsaw Light" charset="0"/>
              </a:defRPr>
            </a:lvl1pPr>
            <a:lvl2pPr marL="457200" indent="0">
              <a:buClr>
                <a:schemeClr val="tx2"/>
              </a:buClr>
              <a:buSzPct val="86000"/>
              <a:buFont typeface="Arial" charset="0"/>
              <a:buNone/>
              <a:defRPr sz="16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2pPr>
            <a:lvl3pPr marL="914400" indent="0">
              <a:buClr>
                <a:schemeClr val="tx2"/>
              </a:buClr>
              <a:buSzPct val="86000"/>
              <a:buFont typeface="Arial" charset="0"/>
              <a:buNone/>
              <a:defRPr sz="14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3pPr>
            <a:lvl4pPr marL="13716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4pPr>
            <a:lvl5pPr marL="18288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5pPr>
          </a:lstStyle>
          <a:p>
            <a:pPr lvl="0"/>
            <a:r>
              <a:rPr lang="ca-ES" dirty="0"/>
              <a:t>Agregueu aquí la imatge de portada (si voleu modificar-la)</a:t>
            </a:r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0" y="685172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4879AA4B-2E74-B247-9E38-D44205880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382" y="2675528"/>
            <a:ext cx="5285789" cy="5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s de la present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sp>
        <p:nvSpPr>
          <p:cNvPr id="8" name="Título 1"/>
          <p:cNvSpPr txBox="1">
            <a:spLocks/>
          </p:cNvSpPr>
          <p:nvPr userDrawn="1"/>
        </p:nvSpPr>
        <p:spPr>
          <a:xfrm>
            <a:off x="838201" y="365125"/>
            <a:ext cx="4844844" cy="50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rgbClr val="333333"/>
                </a:solidFill>
                <a:latin typeface="Jigsaw Stencil Medium" charset="0"/>
                <a:ea typeface="Jigsaw Stencil Medium" charset="0"/>
                <a:cs typeface="Jigsaw Stencil Medium" charset="0"/>
              </a:defRPr>
            </a:lvl1pPr>
          </a:lstStyle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Continguts</a:t>
            </a:r>
            <a:r>
              <a:rPr lang="ca-ES" sz="3200" baseline="0" dirty="0">
                <a:latin typeface="Calibri" panose="020F0502020204030204" pitchFamily="34" charset="0"/>
                <a:cs typeface="Calibri" panose="020F0502020204030204" pitchFamily="34" charset="0"/>
              </a:rPr>
              <a:t> de la presentació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contenido 2"/>
          <p:cNvSpPr>
            <a:spLocks noGrp="1"/>
          </p:cNvSpPr>
          <p:nvPr>
            <p:ph sz="half" idx="13"/>
          </p:nvPr>
        </p:nvSpPr>
        <p:spPr>
          <a:xfrm>
            <a:off x="838201" y="1324180"/>
            <a:ext cx="10515599" cy="4151663"/>
          </a:xfrm>
          <a:ln>
            <a:noFill/>
          </a:ln>
        </p:spPr>
        <p:txBody>
          <a:bodyPr numCol="2">
            <a:normAutofit/>
          </a:bodyPr>
          <a:lstStyle>
            <a:lvl1pPr marL="342900" indent="-342900">
              <a:lnSpc>
                <a:spcPct val="200000"/>
              </a:lnSpc>
              <a:buClr>
                <a:schemeClr val="tx2"/>
              </a:buClr>
              <a:buSzPct val="86000"/>
              <a:buFont typeface="+mj-lt"/>
              <a:buAutoNum type="arabicPeriod"/>
              <a:defRPr sz="1800" b="0" i="0">
                <a:solidFill>
                  <a:srgbClr val="33333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Clr>
                <a:schemeClr val="tx2"/>
              </a:buClr>
              <a:buSzPct val="86000"/>
              <a:buFont typeface="Arial" charset="0"/>
              <a:buNone/>
              <a:defRPr sz="16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2pPr>
            <a:lvl3pPr marL="914400" indent="0">
              <a:buClr>
                <a:schemeClr val="tx2"/>
              </a:buClr>
              <a:buSzPct val="86000"/>
              <a:buFont typeface="Arial" charset="0"/>
              <a:buNone/>
              <a:defRPr sz="14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3pPr>
            <a:lvl4pPr marL="13716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4pPr>
            <a:lvl5pPr marL="18288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cxnSp>
        <p:nvCxnSpPr>
          <p:cNvPr id="10" name="Conector recto 9"/>
          <p:cNvCxnSpPr>
            <a:cxnSpLocks/>
          </p:cNvCxnSpPr>
          <p:nvPr userDrawn="1"/>
        </p:nvCxnSpPr>
        <p:spPr>
          <a:xfrm>
            <a:off x="960699" y="865239"/>
            <a:ext cx="43746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11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53800" y="6329094"/>
            <a:ext cx="817756" cy="365125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297B60-881E-7B46-9BF3-58A7D50F9521}" type="slidenum">
              <a:rPr lang="es-ES_tradnl" smtClean="0"/>
              <a:pPr/>
              <a:t>‹Nº›</a:t>
            </a:fld>
            <a:endParaRPr lang="es-ES_tradnl" dirty="0"/>
          </a:p>
        </p:txBody>
      </p:sp>
      <p:cxnSp>
        <p:nvCxnSpPr>
          <p:cNvPr id="8" name="Conector recto 7"/>
          <p:cNvCxnSpPr/>
          <p:nvPr userDrawn="1"/>
        </p:nvCxnSpPr>
        <p:spPr>
          <a:xfrm flipH="1">
            <a:off x="0" y="6176963"/>
            <a:ext cx="12192000" cy="0"/>
          </a:xfrm>
          <a:prstGeom prst="line">
            <a:avLst/>
          </a:prstGeom>
          <a:ln>
            <a:solidFill>
              <a:srgbClr val="DDA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485412"/>
            <a:ext cx="10252934" cy="515821"/>
          </a:xfrm>
          <a:ln>
            <a:noFill/>
          </a:ln>
        </p:spPr>
        <p:txBody>
          <a:bodyPr>
            <a:normAutofit/>
          </a:bodyPr>
          <a:lstStyle>
            <a:lvl1pPr>
              <a:defRPr sz="3200" b="1" u="none">
                <a:solidFill>
                  <a:srgbClr val="DDA128"/>
                </a:solidFill>
                <a:latin typeface="Jigsaw" charset="0"/>
                <a:ea typeface="Jigsaw" charset="0"/>
                <a:cs typeface="Jigsaw" charset="0"/>
              </a:defRPr>
            </a:lvl1pPr>
          </a:lstStyle>
          <a:p>
            <a:r>
              <a:rPr lang="ca-ES"/>
              <a:t>Feu clic aquí per editar l'estil</a:t>
            </a: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552" y="6212159"/>
            <a:ext cx="3538624" cy="5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70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A36F710-090B-419D-8680-6383471BD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F95D-C3B2-462A-85D5-D14FC5DA52D7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211F7A-571B-4E92-A52D-B4CBFCDB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8B5EB-3EAA-4631-BBE9-7D7FA6AD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D087-34A2-460B-8942-1AFBD8EE3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163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 o r n a d a   d e   B e n v i n g u d a.   C u r s  2021 - 2122</a:t>
            </a: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7F84-19CB-4FD7-8674-0242826B803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5145814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 o r n a d a   d e   B e n v i n g u d a.   C u r s  2021 - 2122</a:t>
            </a: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7F84-19CB-4FD7-8674-0242826B803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5046189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 o r n a d a   d e   B e n v i n g u d a.   C u r s  2021 - 2122</a:t>
            </a: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7F84-19CB-4FD7-8674-0242826B803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9547822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 o r n a d a   d e   B e n v i n g u d a.   C u r s  2021 - 2122</a:t>
            </a: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7F84-19CB-4FD7-8674-0242826B803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22841603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 o r n a d a   d e   B e n v i n g u d a.   C u r s  2021 - 2122</a:t>
            </a:r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7F84-19CB-4FD7-8674-0242826B803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5745347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7B60-881E-7B46-9BF3-58A7D50F9521}" type="slidenum">
              <a:rPr lang="es-ES_tradnl" smtClean="0"/>
              <a:pPr/>
              <a:t>‹Nº›</a:t>
            </a:fld>
            <a:endParaRPr lang="es-ES_tradn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25A89EA-9EEB-0E23-A84F-3D06447A2083}"/>
              </a:ext>
            </a:extLst>
          </p:cNvPr>
          <p:cNvCxnSpPr/>
          <p:nvPr userDrawn="1"/>
        </p:nvCxnSpPr>
        <p:spPr>
          <a:xfrm flipH="1">
            <a:off x="0" y="6176963"/>
            <a:ext cx="12192000" cy="0"/>
          </a:xfrm>
          <a:prstGeom prst="line">
            <a:avLst/>
          </a:prstGeom>
          <a:ln>
            <a:solidFill>
              <a:srgbClr val="DDA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FD5F76EE-4788-FE5D-D77E-D96D4EE5E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552" y="6212159"/>
            <a:ext cx="3538624" cy="5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6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 o r n a d a   d e   B e n v i n g u d a.   C u r s  2021 - 2122</a:t>
            </a:r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7F84-19CB-4FD7-8674-0242826B803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927068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 o r n a d a   d e   B e n v i n g u d a.   C u r s  2021 - 2122</a:t>
            </a: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7F84-19CB-4FD7-8674-0242826B803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834762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(1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1" y="4711701"/>
            <a:ext cx="10515599" cy="62721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 b="0" i="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Títol del separador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943897" y="5358581"/>
            <a:ext cx="806245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B134E8CB-D858-C84E-BE96-EF8D17969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32163"/>
            <a:ext cx="4692650" cy="4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0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 o r n a d a   d e   B e n v i n g u d a.   C u r s  2021 - 2122</a:t>
            </a: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7F84-19CB-4FD7-8674-0242826B803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5774111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 o r n a d a   d e   B e n v i n g u d a.   C u r s  2021 - 2122</a:t>
            </a: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7F84-19CB-4FD7-8674-0242826B803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6243328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 o r n a d a   d e   B e n v i n g u d a.   C u r s  2021 - 2122</a:t>
            </a: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7F84-19CB-4FD7-8674-0242826B803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4548517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>
            <a:extLst>
              <a:ext uri="{FF2B5EF4-FFF2-40B4-BE49-F238E27FC236}">
                <a16:creationId xmlns:a16="http://schemas.microsoft.com/office/drawing/2014/main" id="{23EE22E6-F285-4628-82AE-A147F71530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265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12">
            <a:extLst>
              <a:ext uri="{FF2B5EF4-FFF2-40B4-BE49-F238E27FC236}">
                <a16:creationId xmlns:a16="http://schemas.microsoft.com/office/drawing/2014/main" id="{30015C90-7CDF-43D4-B0AE-A79415186BA4}"/>
              </a:ext>
            </a:extLst>
          </p:cNvPr>
          <p:cNvCxnSpPr/>
          <p:nvPr userDrawn="1"/>
        </p:nvCxnSpPr>
        <p:spPr>
          <a:xfrm>
            <a:off x="0" y="685165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13">
            <a:extLst>
              <a:ext uri="{FF2B5EF4-FFF2-40B4-BE49-F238E27FC236}">
                <a16:creationId xmlns:a16="http://schemas.microsoft.com/office/drawing/2014/main" id="{7805B6DA-094C-412B-AF4B-95DF0172C518}"/>
              </a:ext>
            </a:extLst>
          </p:cNvPr>
          <p:cNvCxnSpPr/>
          <p:nvPr userDrawn="1"/>
        </p:nvCxnSpPr>
        <p:spPr>
          <a:xfrm>
            <a:off x="0" y="111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29D05FE5-B502-40E4-880B-7C08B4E3DA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2717800"/>
            <a:ext cx="32305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6383" y="770962"/>
            <a:ext cx="11239235" cy="753038"/>
          </a:xfrm>
          <a:prstGeom prst="rect">
            <a:avLst/>
          </a:prstGeom>
        </p:spPr>
        <p:txBody>
          <a:bodyPr anchor="t"/>
          <a:lstStyle>
            <a:lvl1pPr algn="l">
              <a:defRPr sz="30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/>
              <a:t>Feu clic aquí per editar l'estil</a:t>
            </a:r>
            <a:endParaRPr lang="ca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6383" y="1686892"/>
            <a:ext cx="11239235" cy="4247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a-ES" noProof="0"/>
              <a:t>Feu clic aquí per editar l'estil de subtítols del patró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sz="half" idx="13"/>
          </p:nvPr>
        </p:nvSpPr>
        <p:spPr>
          <a:xfrm>
            <a:off x="0" y="3422722"/>
            <a:ext cx="12192000" cy="3435278"/>
          </a:xfrm>
          <a:noFill/>
        </p:spPr>
        <p:txBody>
          <a:bodyPr anchor="ctr">
            <a:normAutofit/>
          </a:bodyPr>
          <a:lstStyle>
            <a:lvl1pPr marL="0" indent="0" algn="ctr">
              <a:buClr>
                <a:schemeClr val="tx2"/>
              </a:buClr>
              <a:buSzPct val="86000"/>
              <a:buFont typeface="Arial" charset="0"/>
              <a:buNone/>
              <a:defRPr sz="1350" b="1" i="0">
                <a:solidFill>
                  <a:schemeClr val="accent2"/>
                </a:solidFill>
                <a:latin typeface="Jigsaw Light" charset="0"/>
                <a:ea typeface="Jigsaw Light" charset="0"/>
                <a:cs typeface="Jigsaw Light" charset="0"/>
              </a:defRPr>
            </a:lvl1pPr>
            <a:lvl2pPr marL="3429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2pPr>
            <a:lvl3pPr marL="685800" indent="0">
              <a:buClr>
                <a:schemeClr val="tx2"/>
              </a:buClr>
              <a:buSzPct val="86000"/>
              <a:buFont typeface="Arial" charset="0"/>
              <a:buNone/>
              <a:defRPr sz="105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3pPr>
            <a:lvl4pPr marL="1028700" indent="0">
              <a:buClr>
                <a:schemeClr val="tx2"/>
              </a:buClr>
              <a:buSzPct val="86000"/>
              <a:buFont typeface="Arial" charset="0"/>
              <a:buNone/>
              <a:defRPr sz="9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4pPr>
            <a:lvl5pPr marL="1371600" indent="0">
              <a:buClr>
                <a:schemeClr val="tx2"/>
              </a:buClr>
              <a:buSzPct val="86000"/>
              <a:buFont typeface="Arial" charset="0"/>
              <a:buNone/>
              <a:defRPr sz="9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</p:spTree>
    <p:extLst>
      <p:ext uri="{BB962C8B-B14F-4D97-AF65-F5344CB8AC3E}">
        <p14:creationId xmlns:p14="http://schemas.microsoft.com/office/powerpoint/2010/main" val="3876143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53800" y="6329094"/>
            <a:ext cx="817756" cy="365125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297B60-881E-7B46-9BF3-58A7D50F9521}" type="slidenum">
              <a:rPr lang="es-ES_tradnl" smtClean="0"/>
              <a:pPr/>
              <a:t>‹Nº›</a:t>
            </a:fld>
            <a:endParaRPr lang="es-ES_tradnl" dirty="0"/>
          </a:p>
        </p:txBody>
      </p:sp>
      <p:cxnSp>
        <p:nvCxnSpPr>
          <p:cNvPr id="8" name="Conector recto 7"/>
          <p:cNvCxnSpPr/>
          <p:nvPr userDrawn="1"/>
        </p:nvCxnSpPr>
        <p:spPr>
          <a:xfrm flipH="1">
            <a:off x="0" y="6176963"/>
            <a:ext cx="12192000" cy="0"/>
          </a:xfrm>
          <a:prstGeom prst="line">
            <a:avLst/>
          </a:prstGeom>
          <a:ln>
            <a:solidFill>
              <a:srgbClr val="DDA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485412"/>
            <a:ext cx="10252934" cy="515821"/>
          </a:xfrm>
          <a:ln>
            <a:noFill/>
          </a:ln>
        </p:spPr>
        <p:txBody>
          <a:bodyPr>
            <a:normAutofit/>
          </a:bodyPr>
          <a:lstStyle>
            <a:lvl1pPr>
              <a:defRPr sz="3200" b="1" u="none">
                <a:solidFill>
                  <a:srgbClr val="DDA128"/>
                </a:solidFill>
                <a:latin typeface="Jigsaw" charset="0"/>
                <a:ea typeface="Jigsaw" charset="0"/>
                <a:cs typeface="Jigsaw" charset="0"/>
              </a:defRPr>
            </a:lvl1pPr>
          </a:lstStyle>
          <a:p>
            <a:r>
              <a:rPr lang="ca-ES"/>
              <a:t>Feu clic aquí per editar l'estil</a:t>
            </a: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552" y="6212159"/>
            <a:ext cx="3538624" cy="5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5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(2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1" y="4711701"/>
            <a:ext cx="10515599" cy="62721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 b="0" i="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Títol del separador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943897" y="5358581"/>
            <a:ext cx="80624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81957E56-FB3C-6444-AB13-1D029C16FE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32163"/>
            <a:ext cx="4692650" cy="4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2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(3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-7784"/>
            <a:ext cx="12192000" cy="68657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1" y="3053022"/>
            <a:ext cx="10515599" cy="62721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="0" i="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Títol del separador</a:t>
            </a:r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5696650" y="3699902"/>
            <a:ext cx="80624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 userDrawn="1"/>
        </p:nvSpPr>
        <p:spPr>
          <a:xfrm>
            <a:off x="0" y="-10633"/>
            <a:ext cx="12192000" cy="233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ángulo 9"/>
          <p:cNvSpPr/>
          <p:nvPr userDrawn="1"/>
        </p:nvSpPr>
        <p:spPr>
          <a:xfrm>
            <a:off x="0" y="6624084"/>
            <a:ext cx="12192000" cy="233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35974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s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5F50FDED-E3B7-834D-8A5E-4EF9D8CBD9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828553"/>
            <a:ext cx="10515600" cy="5218235"/>
          </a:xfrm>
        </p:spPr>
        <p:txBody>
          <a:bodyPr/>
          <a:lstStyle>
            <a:lvl1pPr marL="0" indent="0" fontAlgn="t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 b="0" i="0" baseline="0">
                <a:latin typeface="+mn-lt"/>
              </a:defRPr>
            </a:lvl1pPr>
            <a:lvl2pPr>
              <a:lnSpc>
                <a:spcPct val="150000"/>
              </a:lnSpc>
              <a:defRPr/>
            </a:lvl2pPr>
          </a:lstStyle>
          <a:p>
            <a:r>
              <a:rPr lang="ca-ES" dirty="0"/>
              <a:t>Introduïu aquí el text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9FE1ACD9-C863-D545-8BBF-15DB78B8A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6901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s 2 columnes ju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A9C82751-7D12-C843-ABEF-47A837026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11" name="Marcador de contenido 16">
            <a:extLst>
              <a:ext uri="{FF2B5EF4-FFF2-40B4-BE49-F238E27FC236}">
                <a16:creationId xmlns:a16="http://schemas.microsoft.com/office/drawing/2014/main" id="{9BEE0223-47A2-064C-BF7E-543DE36F50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828553"/>
            <a:ext cx="10515600" cy="5218235"/>
          </a:xfrm>
        </p:spPr>
        <p:txBody>
          <a:bodyPr numCol="2" spcCol="360000"/>
          <a:lstStyle>
            <a:lvl1pPr marL="285750" indent="-285750" fontAlgn="t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 b="0" i="0" baseline="0">
                <a:latin typeface="+mn-lt"/>
              </a:defRPr>
            </a:lvl1pPr>
            <a:lvl2pPr>
              <a:lnSpc>
                <a:spcPct val="150000"/>
              </a:lnSpc>
              <a:defRPr/>
            </a:lvl2pPr>
          </a:lstStyle>
          <a:p>
            <a:r>
              <a:rPr lang="ca-ES" dirty="0"/>
              <a:t>Introduïu aquí el text de dues columnes juntes</a:t>
            </a:r>
          </a:p>
        </p:txBody>
      </p:sp>
    </p:spTree>
    <p:extLst>
      <p:ext uri="{BB962C8B-B14F-4D97-AF65-F5344CB8AC3E}">
        <p14:creationId xmlns:p14="http://schemas.microsoft.com/office/powerpoint/2010/main" val="152671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s 2 columnes separa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56FFE32B-04BF-FC41-91B7-BDE3D86C9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01A9CA27-1C93-E641-8534-18A3854518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828553"/>
            <a:ext cx="4778829" cy="5218235"/>
          </a:xfrm>
        </p:spPr>
        <p:txBody>
          <a:bodyPr numCol="1" spcCol="360000"/>
          <a:lstStyle>
            <a:lvl1pPr marL="285750" indent="-285750" fontAlgn="t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 b="0" i="0" baseline="0">
                <a:latin typeface="+mn-lt"/>
              </a:defRPr>
            </a:lvl1pPr>
            <a:lvl2pPr>
              <a:lnSpc>
                <a:spcPct val="150000"/>
              </a:lnSpc>
              <a:defRPr/>
            </a:lvl2pPr>
          </a:lstStyle>
          <a:p>
            <a:r>
              <a:rPr lang="ca-ES" dirty="0"/>
              <a:t>Introduïu el text de la primera columna</a:t>
            </a:r>
          </a:p>
        </p:txBody>
      </p:sp>
      <p:sp>
        <p:nvSpPr>
          <p:cNvPr id="18" name="Marcador de contenido 16">
            <a:extLst>
              <a:ext uri="{FF2B5EF4-FFF2-40B4-BE49-F238E27FC236}">
                <a16:creationId xmlns:a16="http://schemas.microsoft.com/office/drawing/2014/main" id="{B3632C6B-C13D-0847-AB69-4A2BE216283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63591" y="828553"/>
            <a:ext cx="4778829" cy="5218235"/>
          </a:xfrm>
        </p:spPr>
        <p:txBody>
          <a:bodyPr numCol="1" spcCol="360000"/>
          <a:lstStyle>
            <a:lvl1pPr marL="285750" indent="-285750" fontAlgn="t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 b="0" i="0" baseline="0">
                <a:latin typeface="+mn-lt"/>
              </a:defRPr>
            </a:lvl1pPr>
            <a:lvl2pPr>
              <a:lnSpc>
                <a:spcPct val="150000"/>
              </a:lnSpc>
              <a:defRPr/>
            </a:lvl2pPr>
          </a:lstStyle>
          <a:p>
            <a:r>
              <a:rPr lang="ca-ES" dirty="0"/>
              <a:t>Introduïu el text de la segona columna</a:t>
            </a:r>
          </a:p>
        </p:txBody>
      </p:sp>
    </p:spTree>
    <p:extLst>
      <p:ext uri="{BB962C8B-B14F-4D97-AF65-F5344CB8AC3E}">
        <p14:creationId xmlns:p14="http://schemas.microsoft.com/office/powerpoint/2010/main" val="425803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+ grà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‹Nº›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gráfico 4"/>
          <p:cNvSpPr>
            <a:spLocks noGrp="1"/>
          </p:cNvSpPr>
          <p:nvPr>
            <p:ph type="chart" sz="quarter" idx="13" hasCustomPrompt="1"/>
          </p:nvPr>
        </p:nvSpPr>
        <p:spPr>
          <a:xfrm>
            <a:off x="6626942" y="828553"/>
            <a:ext cx="4726858" cy="514838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Jigsaw" charset="0"/>
                <a:ea typeface="Jigsaw" charset="0"/>
                <a:cs typeface="Jigsaw" charset="0"/>
              </a:defRPr>
            </a:lvl1pPr>
          </a:lstStyle>
          <a:p>
            <a:r>
              <a:rPr lang="ca-ES" dirty="0"/>
              <a:t>Gràfic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0072802-57BF-0A4B-A55B-E6E9F1511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14" name="Marcador de contenido 16">
            <a:extLst>
              <a:ext uri="{FF2B5EF4-FFF2-40B4-BE49-F238E27FC236}">
                <a16:creationId xmlns:a16="http://schemas.microsoft.com/office/drawing/2014/main" id="{F4AF251F-2915-0842-8F0C-02AC580F550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199" y="828553"/>
            <a:ext cx="4793673" cy="5218235"/>
          </a:xfrm>
        </p:spPr>
        <p:txBody>
          <a:bodyPr/>
          <a:lstStyle>
            <a:lvl1pPr marL="0" indent="0" fontAlgn="t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 b="0" i="0" baseline="0">
                <a:latin typeface="+mn-lt"/>
              </a:defRPr>
            </a:lvl1pPr>
            <a:lvl2pPr>
              <a:lnSpc>
                <a:spcPct val="150000"/>
              </a:lnSpc>
              <a:defRPr/>
            </a:lvl2pPr>
          </a:lstStyle>
          <a:p>
            <a:r>
              <a:rPr lang="ca-ES" dirty="0"/>
              <a:t>Introduïu aquí el text</a:t>
            </a:r>
          </a:p>
        </p:txBody>
      </p:sp>
    </p:spTree>
    <p:extLst>
      <p:ext uri="{BB962C8B-B14F-4D97-AF65-F5344CB8AC3E}">
        <p14:creationId xmlns:p14="http://schemas.microsoft.com/office/powerpoint/2010/main" val="401602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C9B712-5395-B141-B544-61AB1AF6B5F8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38200" y="6232163"/>
            <a:ext cx="4692650" cy="475568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58992"/>
            <a:ext cx="10515600" cy="653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028700"/>
            <a:ext cx="10515600" cy="5148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_tradnl" dirty="0"/>
              <a:t>Haga clic para modificar los estilos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Jigsaw" charset="0"/>
                <a:ea typeface="Jigsaw" charset="0"/>
                <a:cs typeface="Jigsaw" charset="0"/>
              </a:defRPr>
            </a:lvl1pPr>
          </a:lstStyle>
          <a:p>
            <a:fld id="{BE953A22-4E5B-B745-9FA0-1DD58406192C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044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150000"/>
        </a:lnSpc>
        <a:spcBef>
          <a:spcPts val="1000"/>
        </a:spcBef>
        <a:spcAft>
          <a:spcPts val="1000"/>
        </a:spcAft>
        <a:buClr>
          <a:srgbClr val="EEA4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EEA400"/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EEA400"/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EEA400"/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EEA400"/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J o r n a d a   d e   B e n v i n g u d a.   C u r s  2021 - 2122</a:t>
            </a: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F7F84-19CB-4FD7-8674-0242826B803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797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83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E2965-727B-8E44-855D-683FDD12E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82" y="770962"/>
            <a:ext cx="11239235" cy="1128296"/>
          </a:xfrm>
        </p:spPr>
        <p:txBody>
          <a:bodyPr>
            <a:normAutofit/>
          </a:bodyPr>
          <a:lstStyle/>
          <a:p>
            <a:r>
              <a:rPr lang="ca-ES" dirty="0">
                <a:latin typeface="Calibri"/>
                <a:cs typeface="Calibri"/>
              </a:rPr>
              <a:t>Jornades de benvinguda nous estudiants 2022/2023</a:t>
            </a:r>
            <a:br>
              <a:rPr lang="ca-ES" dirty="0">
                <a:latin typeface="Calibri"/>
                <a:cs typeface="Calibri"/>
              </a:rPr>
            </a:br>
            <a:r>
              <a:rPr lang="ca-ES" sz="3600" b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Salut</a:t>
            </a:r>
            <a:endParaRPr lang="ca-ES" b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B1117F-723A-DE42-A20C-6031191A2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382" y="1899258"/>
            <a:ext cx="11239235" cy="4247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a-ES" dirty="0">
                <a:latin typeface="Calibri"/>
                <a:ea typeface="Calibri"/>
                <a:cs typeface="Calibri"/>
              </a:rPr>
              <a:t>21 de setembre </a:t>
            </a:r>
            <a:endParaRPr lang="ca-ES" dirty="0">
              <a:ea typeface="Calibri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9B70A1-D98D-BF49-A86B-8A8DB9D5BAA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7440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FDEE1668-186E-B402-D3B6-5BA987A5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53A22-4E5B-B745-9FA0-1DD58406192C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Jigsaw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Jigsaw" charset="0"/>
            </a:endParaRPr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67BE5270-A48C-4EC5-6157-414A0B0C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Estructura acadèmica del TecnoCampus- Graus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BBCD10-6452-32D5-85DF-AC6D51A70009}"/>
              </a:ext>
            </a:extLst>
          </p:cNvPr>
          <p:cNvSpPr/>
          <p:nvPr/>
        </p:nvSpPr>
        <p:spPr>
          <a:xfrm>
            <a:off x="8028594" y="916664"/>
            <a:ext cx="2932105" cy="155965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04B249-B6BF-00C0-F32D-7D1983709516}"/>
              </a:ext>
            </a:extLst>
          </p:cNvPr>
          <p:cNvSpPr/>
          <p:nvPr/>
        </p:nvSpPr>
        <p:spPr>
          <a:xfrm>
            <a:off x="8483532" y="1520322"/>
            <a:ext cx="2022230" cy="799869"/>
          </a:xfrm>
          <a:prstGeom prst="rect">
            <a:avLst/>
          </a:prstGeom>
          <a:solidFill>
            <a:srgbClr val="DDA1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2059617A-4DDC-905F-4110-49F0BE884EA8}"/>
              </a:ext>
            </a:extLst>
          </p:cNvPr>
          <p:cNvSpPr txBox="1"/>
          <p:nvPr/>
        </p:nvSpPr>
        <p:spPr>
          <a:xfrm>
            <a:off x="8770453" y="1743079"/>
            <a:ext cx="1448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Salut</a:t>
            </a:r>
            <a:endParaRPr kumimoji="0" lang="ca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QuadreDeText 51">
            <a:extLst>
              <a:ext uri="{FF2B5EF4-FFF2-40B4-BE49-F238E27FC236}">
                <a16:creationId xmlns:a16="http://schemas.microsoft.com/office/drawing/2014/main" id="{C3A510B0-4343-DDE6-A02B-745B828D32D3}"/>
              </a:ext>
            </a:extLst>
          </p:cNvPr>
          <p:cNvSpPr txBox="1"/>
          <p:nvPr/>
        </p:nvSpPr>
        <p:spPr>
          <a:xfrm>
            <a:off x="5445879" y="7095516"/>
            <a:ext cx="2307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Mitjans audiovisuals</a:t>
            </a:r>
          </a:p>
        </p:txBody>
      </p:sp>
      <p:cxnSp>
        <p:nvCxnSpPr>
          <p:cNvPr id="56" name="Connector recte 55">
            <a:extLst>
              <a:ext uri="{FF2B5EF4-FFF2-40B4-BE49-F238E27FC236}">
                <a16:creationId xmlns:a16="http://schemas.microsoft.com/office/drawing/2014/main" id="{0F80AC65-1D3D-991D-F052-2C1D77B93078}"/>
              </a:ext>
            </a:extLst>
          </p:cNvPr>
          <p:cNvCxnSpPr/>
          <p:nvPr/>
        </p:nvCxnSpPr>
        <p:spPr>
          <a:xfrm>
            <a:off x="5168179" y="7299803"/>
            <a:ext cx="283891" cy="5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or recte 60">
            <a:extLst>
              <a:ext uri="{FF2B5EF4-FFF2-40B4-BE49-F238E27FC236}">
                <a16:creationId xmlns:a16="http://schemas.microsoft.com/office/drawing/2014/main" id="{B7C8418E-957C-9C60-77EC-41A5B3886C42}"/>
              </a:ext>
            </a:extLst>
          </p:cNvPr>
          <p:cNvCxnSpPr/>
          <p:nvPr/>
        </p:nvCxnSpPr>
        <p:spPr>
          <a:xfrm>
            <a:off x="5190998" y="6820279"/>
            <a:ext cx="283891" cy="5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ED5CD8B-C93A-38FD-ED21-7A4F86A7FB22}"/>
              </a:ext>
            </a:extLst>
          </p:cNvPr>
          <p:cNvSpPr txBox="1"/>
          <p:nvPr/>
        </p:nvSpPr>
        <p:spPr>
          <a:xfrm>
            <a:off x="8407991" y="914401"/>
            <a:ext cx="2645196" cy="42891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endParaRPr lang="ca-ES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1F05AB-9949-CDFF-E93E-1F4E576CF14B}"/>
              </a:ext>
            </a:extLst>
          </p:cNvPr>
          <p:cNvSpPr txBox="1"/>
          <p:nvPr/>
        </p:nvSpPr>
        <p:spPr>
          <a:xfrm>
            <a:off x="8669637" y="989998"/>
            <a:ext cx="1836125" cy="5124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47500" lnSpcReduction="20000"/>
          </a:bodyPr>
          <a:lstStyle/>
          <a:p>
            <a:r>
              <a:rPr lang="ca-ES" sz="3200" b="1" dirty="0"/>
              <a:t>Escola Superior de Ciències de la Salut</a:t>
            </a:r>
          </a:p>
        </p:txBody>
      </p:sp>
      <p:sp>
        <p:nvSpPr>
          <p:cNvPr id="6" name="QuadreDeText 7">
            <a:extLst>
              <a:ext uri="{FF2B5EF4-FFF2-40B4-BE49-F238E27FC236}">
                <a16:creationId xmlns:a16="http://schemas.microsoft.com/office/drawing/2014/main" id="{4ACF7EDF-B911-F413-EB09-5D191C0650A7}"/>
              </a:ext>
            </a:extLst>
          </p:cNvPr>
          <p:cNvSpPr txBox="1"/>
          <p:nvPr/>
        </p:nvSpPr>
        <p:spPr>
          <a:xfrm>
            <a:off x="8472645" y="2585147"/>
            <a:ext cx="2024651" cy="523220"/>
          </a:xfrm>
          <a:prstGeom prst="rect">
            <a:avLst/>
          </a:prstGeom>
          <a:gradFill flip="none" rotWithShape="1">
            <a:gsLst>
              <a:gs pos="0">
                <a:srgbClr val="EFA401">
                  <a:tint val="66000"/>
                  <a:satMod val="160000"/>
                </a:srgbClr>
              </a:gs>
              <a:gs pos="50000">
                <a:srgbClr val="EFA401">
                  <a:tint val="44500"/>
                  <a:satMod val="160000"/>
                </a:srgbClr>
              </a:gs>
              <a:gs pos="100000">
                <a:srgbClr val="EFA40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_tradn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Ciències de l’Activitat Física i de l’Esport</a:t>
            </a:r>
          </a:p>
        </p:txBody>
      </p:sp>
      <p:sp>
        <p:nvSpPr>
          <p:cNvPr id="7" name="QuadreDeText 8">
            <a:extLst>
              <a:ext uri="{FF2B5EF4-FFF2-40B4-BE49-F238E27FC236}">
                <a16:creationId xmlns:a16="http://schemas.microsoft.com/office/drawing/2014/main" id="{57BE8C48-7D7C-CAA9-EC99-066B7D424C37}"/>
              </a:ext>
            </a:extLst>
          </p:cNvPr>
          <p:cNvSpPr txBox="1"/>
          <p:nvPr/>
        </p:nvSpPr>
        <p:spPr>
          <a:xfrm>
            <a:off x="8483532" y="3207183"/>
            <a:ext cx="2024651" cy="307777"/>
          </a:xfrm>
          <a:prstGeom prst="rect">
            <a:avLst/>
          </a:prstGeom>
          <a:gradFill flip="none" rotWithShape="1">
            <a:gsLst>
              <a:gs pos="0">
                <a:srgbClr val="EFA401">
                  <a:tint val="66000"/>
                  <a:satMod val="160000"/>
                </a:srgbClr>
              </a:gs>
              <a:gs pos="50000">
                <a:srgbClr val="EFA401">
                  <a:tint val="44500"/>
                  <a:satMod val="160000"/>
                </a:srgbClr>
              </a:gs>
              <a:gs pos="100000">
                <a:srgbClr val="EFA40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_tradn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Infermeria</a:t>
            </a: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29CE633F-B43F-B63D-B6D2-2CF5CBE86E1F}"/>
              </a:ext>
            </a:extLst>
          </p:cNvPr>
          <p:cNvSpPr txBox="1"/>
          <p:nvPr/>
        </p:nvSpPr>
        <p:spPr>
          <a:xfrm>
            <a:off x="8472644" y="4258047"/>
            <a:ext cx="2024651" cy="954107"/>
          </a:xfrm>
          <a:prstGeom prst="rect">
            <a:avLst/>
          </a:prstGeom>
          <a:gradFill flip="none" rotWithShape="1">
            <a:gsLst>
              <a:gs pos="0">
                <a:srgbClr val="EFA401">
                  <a:tint val="66000"/>
                  <a:satMod val="160000"/>
                </a:srgbClr>
              </a:gs>
              <a:gs pos="50000">
                <a:srgbClr val="EFA401">
                  <a:tint val="44500"/>
                  <a:satMod val="160000"/>
                </a:srgbClr>
              </a:gs>
              <a:gs pos="100000">
                <a:srgbClr val="EFA40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_tradn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Doble titulació Fisioteràpia- Ciències de l’Activitat Física i de l’Esport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C7A39B43-3048-FC7E-EF80-415958D25341}"/>
              </a:ext>
            </a:extLst>
          </p:cNvPr>
          <p:cNvSpPr txBox="1"/>
          <p:nvPr/>
        </p:nvSpPr>
        <p:spPr>
          <a:xfrm>
            <a:off x="8483532" y="3732615"/>
            <a:ext cx="2024651" cy="307777"/>
          </a:xfrm>
          <a:prstGeom prst="rect">
            <a:avLst/>
          </a:prstGeom>
          <a:gradFill flip="none" rotWithShape="1">
            <a:gsLst>
              <a:gs pos="0">
                <a:srgbClr val="EFA401">
                  <a:tint val="66000"/>
                  <a:satMod val="160000"/>
                </a:srgbClr>
              </a:gs>
              <a:gs pos="50000">
                <a:srgbClr val="EFA401">
                  <a:tint val="44500"/>
                  <a:satMod val="160000"/>
                </a:srgbClr>
              </a:gs>
              <a:gs pos="100000">
                <a:srgbClr val="EFA40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_tradn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Fisioteràpia</a:t>
            </a: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23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FDEE1668-186E-B402-D3B6-5BA987A5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53A22-4E5B-B745-9FA0-1DD58406192C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Jigsaw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Jigsaw" charset="0"/>
            </a:endParaRPr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67BE5270-A48C-4EC5-6157-414A0B0C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Estructura acadèmica del TecnoCampus- Graus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BBCD10-6452-32D5-85DF-AC6D51A70009}"/>
              </a:ext>
            </a:extLst>
          </p:cNvPr>
          <p:cNvSpPr/>
          <p:nvPr/>
        </p:nvSpPr>
        <p:spPr>
          <a:xfrm>
            <a:off x="8355398" y="914400"/>
            <a:ext cx="2697790" cy="15504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8A1DBF-8004-7435-7C58-C3EE53B91FE6}"/>
              </a:ext>
            </a:extLst>
          </p:cNvPr>
          <p:cNvSpPr/>
          <p:nvPr/>
        </p:nvSpPr>
        <p:spPr>
          <a:xfrm>
            <a:off x="6072426" y="1522868"/>
            <a:ext cx="2022230" cy="799869"/>
          </a:xfrm>
          <a:prstGeom prst="rect">
            <a:avLst/>
          </a:prstGeom>
          <a:solidFill>
            <a:srgbClr val="DDA1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04B249-B6BF-00C0-F32D-7D1983709516}"/>
              </a:ext>
            </a:extLst>
          </p:cNvPr>
          <p:cNvSpPr/>
          <p:nvPr/>
        </p:nvSpPr>
        <p:spPr>
          <a:xfrm>
            <a:off x="8695422" y="1520310"/>
            <a:ext cx="2022230" cy="799869"/>
          </a:xfrm>
          <a:prstGeom prst="rect">
            <a:avLst/>
          </a:prstGeom>
          <a:solidFill>
            <a:srgbClr val="DDA1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QuadreDeText 21">
            <a:extLst>
              <a:ext uri="{FF2B5EF4-FFF2-40B4-BE49-F238E27FC236}">
                <a16:creationId xmlns:a16="http://schemas.microsoft.com/office/drawing/2014/main" id="{C7EF5AC0-7C2D-5A1F-6B95-E73731626037}"/>
              </a:ext>
            </a:extLst>
          </p:cNvPr>
          <p:cNvSpPr txBox="1"/>
          <p:nvPr/>
        </p:nvSpPr>
        <p:spPr>
          <a:xfrm>
            <a:off x="6184266" y="1766180"/>
            <a:ext cx="174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</a:t>
            </a:r>
            <a:endParaRPr kumimoji="0" lang="ca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2059617A-4DDC-905F-4110-49F0BE884EA8}"/>
              </a:ext>
            </a:extLst>
          </p:cNvPr>
          <p:cNvSpPr txBox="1"/>
          <p:nvPr/>
        </p:nvSpPr>
        <p:spPr>
          <a:xfrm>
            <a:off x="8924750" y="1743689"/>
            <a:ext cx="1448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Salut</a:t>
            </a:r>
            <a:endParaRPr kumimoji="0" lang="ca-E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7DAF34-90D0-BEBE-8483-B4F19859D4C3}"/>
              </a:ext>
            </a:extLst>
          </p:cNvPr>
          <p:cNvSpPr/>
          <p:nvPr/>
        </p:nvSpPr>
        <p:spPr>
          <a:xfrm>
            <a:off x="1050114" y="1497915"/>
            <a:ext cx="2022230" cy="799869"/>
          </a:xfrm>
          <a:prstGeom prst="rect">
            <a:avLst/>
          </a:prstGeom>
          <a:solidFill>
            <a:srgbClr val="DDA1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CD9633-0304-D1F5-F9B5-6FB8D4E9E41C}"/>
              </a:ext>
            </a:extLst>
          </p:cNvPr>
          <p:cNvSpPr/>
          <p:nvPr/>
        </p:nvSpPr>
        <p:spPr>
          <a:xfrm>
            <a:off x="3561270" y="1507664"/>
            <a:ext cx="2022230" cy="799869"/>
          </a:xfrm>
          <a:prstGeom prst="rect">
            <a:avLst/>
          </a:prstGeom>
          <a:solidFill>
            <a:srgbClr val="DDA1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QuadreDeText 25">
            <a:extLst>
              <a:ext uri="{FF2B5EF4-FFF2-40B4-BE49-F238E27FC236}">
                <a16:creationId xmlns:a16="http://schemas.microsoft.com/office/drawing/2014/main" id="{CCF7EEDA-B335-9B22-FBD6-CF6CE2346052}"/>
              </a:ext>
            </a:extLst>
          </p:cNvPr>
          <p:cNvSpPr txBox="1"/>
          <p:nvPr/>
        </p:nvSpPr>
        <p:spPr>
          <a:xfrm>
            <a:off x="3814101" y="1612293"/>
            <a:ext cx="142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Indústries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Culturals</a:t>
            </a:r>
            <a:endParaRPr kumimoji="0" lang="ca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QuadreDeText 26">
            <a:extLst>
              <a:ext uri="{FF2B5EF4-FFF2-40B4-BE49-F238E27FC236}">
                <a16:creationId xmlns:a16="http://schemas.microsoft.com/office/drawing/2014/main" id="{79F21312-82D5-6249-1C5E-31DB04FBCE49}"/>
              </a:ext>
            </a:extLst>
          </p:cNvPr>
          <p:cNvSpPr txBox="1"/>
          <p:nvPr/>
        </p:nvSpPr>
        <p:spPr>
          <a:xfrm>
            <a:off x="1214853" y="1689415"/>
            <a:ext cx="1948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Tecnologia</a:t>
            </a:r>
            <a:endParaRPr kumimoji="0" lang="ca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QuadreDeText 51">
            <a:extLst>
              <a:ext uri="{FF2B5EF4-FFF2-40B4-BE49-F238E27FC236}">
                <a16:creationId xmlns:a16="http://schemas.microsoft.com/office/drawing/2014/main" id="{C3A510B0-4343-DDE6-A02B-745B828D32D3}"/>
              </a:ext>
            </a:extLst>
          </p:cNvPr>
          <p:cNvSpPr txBox="1"/>
          <p:nvPr/>
        </p:nvSpPr>
        <p:spPr>
          <a:xfrm>
            <a:off x="5445879" y="7095516"/>
            <a:ext cx="2307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Mitjans audiovisuals</a:t>
            </a:r>
          </a:p>
        </p:txBody>
      </p:sp>
      <p:cxnSp>
        <p:nvCxnSpPr>
          <p:cNvPr id="56" name="Connector recte 55">
            <a:extLst>
              <a:ext uri="{FF2B5EF4-FFF2-40B4-BE49-F238E27FC236}">
                <a16:creationId xmlns:a16="http://schemas.microsoft.com/office/drawing/2014/main" id="{0F80AC65-1D3D-991D-F052-2C1D77B93078}"/>
              </a:ext>
            </a:extLst>
          </p:cNvPr>
          <p:cNvCxnSpPr/>
          <p:nvPr/>
        </p:nvCxnSpPr>
        <p:spPr>
          <a:xfrm>
            <a:off x="5168179" y="7299803"/>
            <a:ext cx="283891" cy="5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or recte 60">
            <a:extLst>
              <a:ext uri="{FF2B5EF4-FFF2-40B4-BE49-F238E27FC236}">
                <a16:creationId xmlns:a16="http://schemas.microsoft.com/office/drawing/2014/main" id="{B7C8418E-957C-9C60-77EC-41A5B3886C42}"/>
              </a:ext>
            </a:extLst>
          </p:cNvPr>
          <p:cNvCxnSpPr/>
          <p:nvPr/>
        </p:nvCxnSpPr>
        <p:spPr>
          <a:xfrm>
            <a:off x="5190998" y="6820279"/>
            <a:ext cx="283891" cy="5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ED5CD8B-C93A-38FD-ED21-7A4F86A7FB22}"/>
              </a:ext>
            </a:extLst>
          </p:cNvPr>
          <p:cNvSpPr txBox="1"/>
          <p:nvPr/>
        </p:nvSpPr>
        <p:spPr>
          <a:xfrm>
            <a:off x="8407991" y="914401"/>
            <a:ext cx="2645196" cy="42891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endParaRPr lang="ca-ES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1F05AB-9949-CDFF-E93E-1F4E576CF14B}"/>
              </a:ext>
            </a:extLst>
          </p:cNvPr>
          <p:cNvSpPr txBox="1"/>
          <p:nvPr/>
        </p:nvSpPr>
        <p:spPr>
          <a:xfrm>
            <a:off x="8809125" y="991338"/>
            <a:ext cx="1836125" cy="5124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47500" lnSpcReduction="20000"/>
          </a:bodyPr>
          <a:lstStyle/>
          <a:p>
            <a:r>
              <a:rPr lang="ca-ES" sz="3200" b="1" dirty="0"/>
              <a:t>Escola Superior de Ciències de la Salut</a:t>
            </a:r>
          </a:p>
        </p:txBody>
      </p:sp>
      <p:sp>
        <p:nvSpPr>
          <p:cNvPr id="6" name="QuadreDeText 7">
            <a:extLst>
              <a:ext uri="{FF2B5EF4-FFF2-40B4-BE49-F238E27FC236}">
                <a16:creationId xmlns:a16="http://schemas.microsoft.com/office/drawing/2014/main" id="{4ACF7EDF-B911-F413-EB09-5D191C0650A7}"/>
              </a:ext>
            </a:extLst>
          </p:cNvPr>
          <p:cNvSpPr txBox="1"/>
          <p:nvPr/>
        </p:nvSpPr>
        <p:spPr>
          <a:xfrm>
            <a:off x="8796972" y="2588419"/>
            <a:ext cx="2024651" cy="523220"/>
          </a:xfrm>
          <a:prstGeom prst="rect">
            <a:avLst/>
          </a:prstGeom>
          <a:gradFill flip="none" rotWithShape="1">
            <a:gsLst>
              <a:gs pos="0">
                <a:srgbClr val="EFA401">
                  <a:tint val="66000"/>
                  <a:satMod val="160000"/>
                </a:srgbClr>
              </a:gs>
              <a:gs pos="50000">
                <a:srgbClr val="EFA401">
                  <a:tint val="44500"/>
                  <a:satMod val="160000"/>
                </a:srgbClr>
              </a:gs>
              <a:gs pos="100000">
                <a:srgbClr val="EFA40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_tradn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Ciències de l’Activitat Física i de l’Esport</a:t>
            </a:r>
          </a:p>
        </p:txBody>
      </p:sp>
      <p:sp>
        <p:nvSpPr>
          <p:cNvPr id="7" name="QuadreDeText 8">
            <a:extLst>
              <a:ext uri="{FF2B5EF4-FFF2-40B4-BE49-F238E27FC236}">
                <a16:creationId xmlns:a16="http://schemas.microsoft.com/office/drawing/2014/main" id="{57BE8C48-7D7C-CAA9-EC99-066B7D424C37}"/>
              </a:ext>
            </a:extLst>
          </p:cNvPr>
          <p:cNvSpPr txBox="1"/>
          <p:nvPr/>
        </p:nvSpPr>
        <p:spPr>
          <a:xfrm>
            <a:off x="8799078" y="3229623"/>
            <a:ext cx="2024651" cy="307777"/>
          </a:xfrm>
          <a:prstGeom prst="rect">
            <a:avLst/>
          </a:prstGeom>
          <a:gradFill flip="none" rotWithShape="1">
            <a:gsLst>
              <a:gs pos="0">
                <a:srgbClr val="EFA401">
                  <a:tint val="66000"/>
                  <a:satMod val="160000"/>
                </a:srgbClr>
              </a:gs>
              <a:gs pos="50000">
                <a:srgbClr val="EFA401">
                  <a:tint val="44500"/>
                  <a:satMod val="160000"/>
                </a:srgbClr>
              </a:gs>
              <a:gs pos="100000">
                <a:srgbClr val="EFA40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_tradn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Infermeria</a:t>
            </a: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29CE633F-B43F-B63D-B6D2-2CF5CBE86E1F}"/>
              </a:ext>
            </a:extLst>
          </p:cNvPr>
          <p:cNvSpPr txBox="1"/>
          <p:nvPr/>
        </p:nvSpPr>
        <p:spPr>
          <a:xfrm>
            <a:off x="8809125" y="4233091"/>
            <a:ext cx="2024651" cy="954107"/>
          </a:xfrm>
          <a:prstGeom prst="rect">
            <a:avLst/>
          </a:prstGeom>
          <a:gradFill flip="none" rotWithShape="1">
            <a:gsLst>
              <a:gs pos="0">
                <a:srgbClr val="EFA401">
                  <a:tint val="66000"/>
                  <a:satMod val="160000"/>
                </a:srgbClr>
              </a:gs>
              <a:gs pos="50000">
                <a:srgbClr val="EFA401">
                  <a:tint val="44500"/>
                  <a:satMod val="160000"/>
                </a:srgbClr>
              </a:gs>
              <a:gs pos="100000">
                <a:srgbClr val="EFA40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_tradn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Doble titulació Fisioteràpia- Ciències de l’Activitat Física i de l’Esport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C7A39B43-3048-FC7E-EF80-415958D25341}"/>
              </a:ext>
            </a:extLst>
          </p:cNvPr>
          <p:cNvSpPr txBox="1"/>
          <p:nvPr/>
        </p:nvSpPr>
        <p:spPr>
          <a:xfrm>
            <a:off x="8809126" y="3703083"/>
            <a:ext cx="2024651" cy="307777"/>
          </a:xfrm>
          <a:prstGeom prst="rect">
            <a:avLst/>
          </a:prstGeom>
          <a:gradFill flip="none" rotWithShape="1">
            <a:gsLst>
              <a:gs pos="0">
                <a:srgbClr val="EFA401">
                  <a:tint val="66000"/>
                  <a:satMod val="160000"/>
                </a:srgbClr>
              </a:gs>
              <a:gs pos="50000">
                <a:srgbClr val="EFA401">
                  <a:tint val="44500"/>
                  <a:satMod val="160000"/>
                </a:srgbClr>
              </a:gs>
              <a:gs pos="100000">
                <a:srgbClr val="EFA40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_tradn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b="1" dirty="0"/>
              <a:t>Fisioteràpia</a:t>
            </a: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B1B46D9-BE53-A4DF-18F0-91AC545B477F}"/>
              </a:ext>
            </a:extLst>
          </p:cNvPr>
          <p:cNvGrpSpPr/>
          <p:nvPr/>
        </p:nvGrpSpPr>
        <p:grpSpPr>
          <a:xfrm>
            <a:off x="1053399" y="2524466"/>
            <a:ext cx="4483484" cy="3543666"/>
            <a:chOff x="1060197" y="2524384"/>
            <a:chExt cx="4483484" cy="3543666"/>
          </a:xfrm>
        </p:grpSpPr>
        <p:sp>
          <p:nvSpPr>
            <p:cNvPr id="11" name="QuadreDeText 44">
              <a:extLst>
                <a:ext uri="{FF2B5EF4-FFF2-40B4-BE49-F238E27FC236}">
                  <a16:creationId xmlns:a16="http://schemas.microsoft.com/office/drawing/2014/main" id="{13B7BBBC-E2D7-8B5E-4A8A-E2C9BA3A55C4}"/>
                </a:ext>
              </a:extLst>
            </p:cNvPr>
            <p:cNvSpPr txBox="1"/>
            <p:nvPr/>
          </p:nvSpPr>
          <p:spPr>
            <a:xfrm>
              <a:off x="1060197" y="2524384"/>
              <a:ext cx="2157976" cy="523220"/>
            </a:xfrm>
            <a:prstGeom prst="rect">
              <a:avLst/>
            </a:prstGeom>
            <a:gradFill flip="none" rotWithShape="1">
              <a:gsLst>
                <a:gs pos="0">
                  <a:srgbClr val="EFA401">
                    <a:tint val="66000"/>
                    <a:satMod val="160000"/>
                  </a:srgbClr>
                </a:gs>
                <a:gs pos="50000">
                  <a:srgbClr val="EFA401">
                    <a:tint val="44500"/>
                    <a:satMod val="160000"/>
                  </a:srgbClr>
                </a:gs>
                <a:gs pos="100000">
                  <a:srgbClr val="EFA40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000000"/>
                  </a:solidFill>
                  <a:latin typeface="Calibri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Enginyeria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Electrònica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Automàtica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Industrial</a:t>
              </a:r>
              <a:endPara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QuadreDeText 45">
              <a:extLst>
                <a:ext uri="{FF2B5EF4-FFF2-40B4-BE49-F238E27FC236}">
                  <a16:creationId xmlns:a16="http://schemas.microsoft.com/office/drawing/2014/main" id="{5F5FD075-A6F6-24BA-D483-E049C8A9B793}"/>
                </a:ext>
              </a:extLst>
            </p:cNvPr>
            <p:cNvSpPr txBox="1"/>
            <p:nvPr/>
          </p:nvSpPr>
          <p:spPr>
            <a:xfrm>
              <a:off x="1061993" y="3121223"/>
              <a:ext cx="2156180" cy="307777"/>
            </a:xfrm>
            <a:prstGeom prst="rect">
              <a:avLst/>
            </a:prstGeom>
            <a:gradFill flip="none" rotWithShape="1">
              <a:gsLst>
                <a:gs pos="0">
                  <a:srgbClr val="EFA401">
                    <a:tint val="66000"/>
                    <a:satMod val="160000"/>
                  </a:srgbClr>
                </a:gs>
                <a:gs pos="50000">
                  <a:srgbClr val="EFA401">
                    <a:tint val="44500"/>
                    <a:satMod val="160000"/>
                  </a:srgbClr>
                </a:gs>
                <a:gs pos="100000">
                  <a:srgbClr val="EFA40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000000"/>
                  </a:solidFill>
                  <a:latin typeface="Calibri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Enginyeria Mecànica</a:t>
              </a:r>
            </a:p>
          </p:txBody>
        </p:sp>
        <p:sp>
          <p:nvSpPr>
            <p:cNvPr id="13" name="QuadreDeText 46">
              <a:extLst>
                <a:ext uri="{FF2B5EF4-FFF2-40B4-BE49-F238E27FC236}">
                  <a16:creationId xmlns:a16="http://schemas.microsoft.com/office/drawing/2014/main" id="{BF33E5BB-6BED-4123-D939-66E7C56A531E}"/>
                </a:ext>
              </a:extLst>
            </p:cNvPr>
            <p:cNvSpPr txBox="1"/>
            <p:nvPr/>
          </p:nvSpPr>
          <p:spPr>
            <a:xfrm>
              <a:off x="3516609" y="2556413"/>
              <a:ext cx="2024651" cy="523220"/>
            </a:xfrm>
            <a:prstGeom prst="rect">
              <a:avLst/>
            </a:prstGeom>
            <a:gradFill flip="none" rotWithShape="1">
              <a:gsLst>
                <a:gs pos="0">
                  <a:srgbClr val="EFA401">
                    <a:tint val="66000"/>
                    <a:satMod val="160000"/>
                  </a:srgbClr>
                </a:gs>
                <a:gs pos="50000">
                  <a:srgbClr val="EFA401">
                    <a:tint val="44500"/>
                    <a:satMod val="160000"/>
                  </a:srgbClr>
                </a:gs>
                <a:gs pos="100000">
                  <a:srgbClr val="EFA40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000000"/>
                  </a:solidFill>
                  <a:latin typeface="Calibri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Disseny i Producció de Videojocs</a:t>
              </a:r>
            </a:p>
          </p:txBody>
        </p:sp>
        <p:sp>
          <p:nvSpPr>
            <p:cNvPr id="14" name="QuadreDeText 47">
              <a:extLst>
                <a:ext uri="{FF2B5EF4-FFF2-40B4-BE49-F238E27FC236}">
                  <a16:creationId xmlns:a16="http://schemas.microsoft.com/office/drawing/2014/main" id="{BF5DFED3-D051-44CF-7F20-76F291ABD678}"/>
                </a:ext>
              </a:extLst>
            </p:cNvPr>
            <p:cNvSpPr txBox="1"/>
            <p:nvPr/>
          </p:nvSpPr>
          <p:spPr>
            <a:xfrm>
              <a:off x="1061993" y="3518024"/>
              <a:ext cx="2156180" cy="523220"/>
            </a:xfrm>
            <a:prstGeom prst="rect">
              <a:avLst/>
            </a:prstGeom>
            <a:gradFill flip="none" rotWithShape="1">
              <a:gsLst>
                <a:gs pos="0">
                  <a:srgbClr val="EFA401">
                    <a:tint val="66000"/>
                    <a:satMod val="160000"/>
                  </a:srgbClr>
                </a:gs>
                <a:gs pos="50000">
                  <a:srgbClr val="EFA401">
                    <a:tint val="44500"/>
                    <a:satMod val="160000"/>
                  </a:srgbClr>
                </a:gs>
                <a:gs pos="100000">
                  <a:srgbClr val="EFA40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000000"/>
                  </a:solidFill>
                  <a:latin typeface="Calibri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Enginyeria en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Organització Industrial</a:t>
              </a:r>
            </a:p>
          </p:txBody>
        </p:sp>
        <p:sp>
          <p:nvSpPr>
            <p:cNvPr id="15" name="QuadreDeText 48">
              <a:extLst>
                <a:ext uri="{FF2B5EF4-FFF2-40B4-BE49-F238E27FC236}">
                  <a16:creationId xmlns:a16="http://schemas.microsoft.com/office/drawing/2014/main" id="{D92AA2D7-3812-1A98-9879-58EC53560056}"/>
                </a:ext>
              </a:extLst>
            </p:cNvPr>
            <p:cNvSpPr txBox="1"/>
            <p:nvPr/>
          </p:nvSpPr>
          <p:spPr>
            <a:xfrm>
              <a:off x="1061993" y="4732547"/>
              <a:ext cx="2157976" cy="738664"/>
            </a:xfrm>
            <a:prstGeom prst="rect">
              <a:avLst/>
            </a:prstGeom>
            <a:gradFill flip="none" rotWithShape="1">
              <a:gsLst>
                <a:gs pos="0">
                  <a:srgbClr val="EFA401">
                    <a:tint val="66000"/>
                    <a:satMod val="160000"/>
                  </a:srgbClr>
                </a:gs>
                <a:gs pos="50000">
                  <a:srgbClr val="EFA401">
                    <a:tint val="44500"/>
                    <a:satMod val="160000"/>
                  </a:srgbClr>
                </a:gs>
                <a:gs pos="100000">
                  <a:srgbClr val="EFA40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Enginyeria Informàtica de Gestió i Sistemes d’Informació</a:t>
              </a:r>
              <a:endParaRPr kumimoji="0" lang="ca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QuadreDeText 57">
              <a:extLst>
                <a:ext uri="{FF2B5EF4-FFF2-40B4-BE49-F238E27FC236}">
                  <a16:creationId xmlns:a16="http://schemas.microsoft.com/office/drawing/2014/main" id="{AFC5D572-6B35-B48F-5BFC-20648E7B8B68}"/>
                </a:ext>
              </a:extLst>
            </p:cNvPr>
            <p:cNvSpPr txBox="1"/>
            <p:nvPr/>
          </p:nvSpPr>
          <p:spPr>
            <a:xfrm>
              <a:off x="1061993" y="4123132"/>
              <a:ext cx="2156180" cy="523220"/>
            </a:xfrm>
            <a:prstGeom prst="rect">
              <a:avLst/>
            </a:prstGeom>
            <a:gradFill flip="none" rotWithShape="1">
              <a:gsLst>
                <a:gs pos="0">
                  <a:srgbClr val="EFA401">
                    <a:tint val="66000"/>
                    <a:satMod val="160000"/>
                  </a:srgbClr>
                </a:gs>
                <a:gs pos="50000">
                  <a:srgbClr val="EFA401">
                    <a:tint val="44500"/>
                    <a:satMod val="160000"/>
                  </a:srgbClr>
                </a:gs>
                <a:gs pos="100000">
                  <a:srgbClr val="EFA40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000000"/>
                  </a:solidFill>
                  <a:latin typeface="Calibri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Simultaneïtat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Electrònica - Mecànica</a:t>
              </a:r>
            </a:p>
          </p:txBody>
        </p:sp>
        <p:sp>
          <p:nvSpPr>
            <p:cNvPr id="17" name="QuadreDeText 61">
              <a:extLst>
                <a:ext uri="{FF2B5EF4-FFF2-40B4-BE49-F238E27FC236}">
                  <a16:creationId xmlns:a16="http://schemas.microsoft.com/office/drawing/2014/main" id="{C19B32F5-9552-982D-A9F6-FCD3C18440BC}"/>
                </a:ext>
              </a:extLst>
            </p:cNvPr>
            <p:cNvSpPr txBox="1"/>
            <p:nvPr/>
          </p:nvSpPr>
          <p:spPr>
            <a:xfrm>
              <a:off x="3519030" y="3174526"/>
              <a:ext cx="2024651" cy="307777"/>
            </a:xfrm>
            <a:prstGeom prst="rect">
              <a:avLst/>
            </a:prstGeom>
            <a:gradFill flip="none" rotWithShape="1">
              <a:gsLst>
                <a:gs pos="0">
                  <a:srgbClr val="EFA401">
                    <a:tint val="66000"/>
                    <a:satMod val="160000"/>
                  </a:srgbClr>
                </a:gs>
                <a:gs pos="50000">
                  <a:srgbClr val="EFA401">
                    <a:tint val="44500"/>
                    <a:satMod val="160000"/>
                  </a:srgbClr>
                </a:gs>
                <a:gs pos="100000">
                  <a:srgbClr val="EFA40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000000"/>
                  </a:solidFill>
                  <a:latin typeface="Calibri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Mitjans Audiovisuals</a:t>
              </a:r>
            </a:p>
          </p:txBody>
        </p:sp>
        <p:sp>
          <p:nvSpPr>
            <p:cNvPr id="28" name="QuadreDeText 62">
              <a:extLst>
                <a:ext uri="{FF2B5EF4-FFF2-40B4-BE49-F238E27FC236}">
                  <a16:creationId xmlns:a16="http://schemas.microsoft.com/office/drawing/2014/main" id="{C487F10F-A6F2-C822-D53C-760FC2AB2F8A}"/>
                </a:ext>
              </a:extLst>
            </p:cNvPr>
            <p:cNvSpPr txBox="1"/>
            <p:nvPr/>
          </p:nvSpPr>
          <p:spPr>
            <a:xfrm>
              <a:off x="1060197" y="5544830"/>
              <a:ext cx="4466284" cy="523220"/>
            </a:xfrm>
            <a:prstGeom prst="rect">
              <a:avLst/>
            </a:prstGeom>
            <a:gradFill flip="none" rotWithShape="1">
              <a:gsLst>
                <a:gs pos="0">
                  <a:srgbClr val="EFA401">
                    <a:tint val="66000"/>
                    <a:satMod val="160000"/>
                  </a:srgbClr>
                </a:gs>
                <a:gs pos="50000">
                  <a:srgbClr val="EFA401">
                    <a:tint val="44500"/>
                    <a:satMod val="160000"/>
                  </a:srgbClr>
                </a:gs>
                <a:gs pos="100000">
                  <a:srgbClr val="EFA40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000000"/>
                  </a:solidFill>
                  <a:latin typeface="Calibri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Doble Grau </a:t>
              </a:r>
              <a:r>
                <a:rPr kumimoji="0" lang="ca-E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Eng</a:t>
              </a:r>
              <a:r>
                <a: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Informàtica de Gestió i Sistemes </a:t>
              </a:r>
              <a:r>
                <a:rPr kumimoji="0" lang="ca-E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d’Inf</a:t>
              </a:r>
              <a:r>
                <a: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–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Disseny i Producció de Videojocs</a:t>
              </a:r>
            </a:p>
          </p:txBody>
        </p:sp>
      </p:grpSp>
      <p:grpSp>
        <p:nvGrpSpPr>
          <p:cNvPr id="19" name="Agrupa 1">
            <a:extLst>
              <a:ext uri="{FF2B5EF4-FFF2-40B4-BE49-F238E27FC236}">
                <a16:creationId xmlns:a16="http://schemas.microsoft.com/office/drawing/2014/main" id="{B1E8F431-5EAB-AA77-8517-3576BBDAC992}"/>
              </a:ext>
            </a:extLst>
          </p:cNvPr>
          <p:cNvGrpSpPr/>
          <p:nvPr/>
        </p:nvGrpSpPr>
        <p:grpSpPr>
          <a:xfrm>
            <a:off x="5717512" y="2672358"/>
            <a:ext cx="2628015" cy="3525490"/>
            <a:chOff x="5771384" y="2327809"/>
            <a:chExt cx="2753807" cy="3800982"/>
          </a:xfrm>
        </p:grpSpPr>
        <p:sp>
          <p:nvSpPr>
            <p:cNvPr id="33" name="QuadreDeText 1">
              <a:extLst>
                <a:ext uri="{FF2B5EF4-FFF2-40B4-BE49-F238E27FC236}">
                  <a16:creationId xmlns:a16="http://schemas.microsoft.com/office/drawing/2014/main" id="{C7C1166E-E43C-6823-3658-0DD3F90B1725}"/>
                </a:ext>
              </a:extLst>
            </p:cNvPr>
            <p:cNvSpPr txBox="1"/>
            <p:nvPr/>
          </p:nvSpPr>
          <p:spPr>
            <a:xfrm>
              <a:off x="5771384" y="2327809"/>
              <a:ext cx="2712147" cy="564106"/>
            </a:xfrm>
            <a:prstGeom prst="rect">
              <a:avLst/>
            </a:prstGeom>
            <a:gradFill flip="none" rotWithShape="1">
              <a:gsLst>
                <a:gs pos="0">
                  <a:srgbClr val="EFA401">
                    <a:tint val="66000"/>
                    <a:satMod val="160000"/>
                  </a:srgbClr>
                </a:gs>
                <a:gs pos="50000">
                  <a:srgbClr val="EFA401">
                    <a:tint val="44500"/>
                    <a:satMod val="160000"/>
                  </a:srgbClr>
                </a:gs>
                <a:gs pos="100000">
                  <a:srgbClr val="EFA40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ca-ES" sz="1400" dirty="0">
                  <a:solidFill>
                    <a:srgbClr val="000000"/>
                  </a:solidFill>
                  <a:latin typeface="Calibri"/>
                </a:rPr>
                <a:t>Administració d’Empreses i Gestió de la Innovació</a:t>
              </a:r>
            </a:p>
          </p:txBody>
        </p:sp>
        <p:sp>
          <p:nvSpPr>
            <p:cNvPr id="34" name="QuadreDeText 4">
              <a:extLst>
                <a:ext uri="{FF2B5EF4-FFF2-40B4-BE49-F238E27FC236}">
                  <a16:creationId xmlns:a16="http://schemas.microsoft.com/office/drawing/2014/main" id="{062D8649-D1C9-B4D6-F21F-7ADA728635CB}"/>
                </a:ext>
              </a:extLst>
            </p:cNvPr>
            <p:cNvSpPr txBox="1"/>
            <p:nvPr/>
          </p:nvSpPr>
          <p:spPr>
            <a:xfrm>
              <a:off x="5813044" y="4739765"/>
              <a:ext cx="2712147" cy="331828"/>
            </a:xfrm>
            <a:prstGeom prst="rect">
              <a:avLst/>
            </a:prstGeom>
            <a:gradFill flip="none" rotWithShape="1">
              <a:gsLst>
                <a:gs pos="0">
                  <a:srgbClr val="EFA401">
                    <a:tint val="66000"/>
                    <a:satMod val="160000"/>
                  </a:srgbClr>
                </a:gs>
                <a:gs pos="50000">
                  <a:srgbClr val="EFA401">
                    <a:tint val="44500"/>
                    <a:satMod val="160000"/>
                  </a:srgbClr>
                </a:gs>
                <a:gs pos="100000">
                  <a:srgbClr val="EFA40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ca-ES" sz="1400" dirty="0">
                  <a:solidFill>
                    <a:srgbClr val="000000"/>
                  </a:solidFill>
                  <a:latin typeface="Calibri"/>
                </a:rPr>
                <a:t>Màrqueting i Comunitats Digitals</a:t>
              </a:r>
            </a:p>
          </p:txBody>
        </p:sp>
        <p:sp>
          <p:nvSpPr>
            <p:cNvPr id="35" name="QuadreDeText 5">
              <a:extLst>
                <a:ext uri="{FF2B5EF4-FFF2-40B4-BE49-F238E27FC236}">
                  <a16:creationId xmlns:a16="http://schemas.microsoft.com/office/drawing/2014/main" id="{2BA2622C-4CF3-B95F-EAA3-DED0BE01DFB0}"/>
                </a:ext>
              </a:extLst>
            </p:cNvPr>
            <p:cNvSpPr txBox="1"/>
            <p:nvPr/>
          </p:nvSpPr>
          <p:spPr>
            <a:xfrm>
              <a:off x="5813044" y="5796963"/>
              <a:ext cx="2712147" cy="331828"/>
            </a:xfrm>
            <a:prstGeom prst="rect">
              <a:avLst/>
            </a:prstGeom>
            <a:gradFill flip="none" rotWithShape="1">
              <a:gsLst>
                <a:gs pos="0">
                  <a:srgbClr val="EFA401">
                    <a:tint val="66000"/>
                    <a:satMod val="160000"/>
                  </a:srgbClr>
                </a:gs>
                <a:gs pos="50000">
                  <a:srgbClr val="EFA401">
                    <a:tint val="44500"/>
                    <a:satMod val="160000"/>
                  </a:srgbClr>
                </a:gs>
                <a:gs pos="100000">
                  <a:srgbClr val="EFA40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ca-ES" sz="1400" dirty="0">
                  <a:solidFill>
                    <a:srgbClr val="000000"/>
                  </a:solidFill>
                  <a:latin typeface="Calibri"/>
                </a:rPr>
                <a:t>Logística i Negocis Marítims</a:t>
              </a:r>
            </a:p>
          </p:txBody>
        </p:sp>
        <p:sp>
          <p:nvSpPr>
            <p:cNvPr id="36" name="QuadreDeText 1">
              <a:extLst>
                <a:ext uri="{FF2B5EF4-FFF2-40B4-BE49-F238E27FC236}">
                  <a16:creationId xmlns:a16="http://schemas.microsoft.com/office/drawing/2014/main" id="{AC305B67-784F-C383-BD98-5E58AFCD1F12}"/>
                </a:ext>
              </a:extLst>
            </p:cNvPr>
            <p:cNvSpPr txBox="1"/>
            <p:nvPr/>
          </p:nvSpPr>
          <p:spPr>
            <a:xfrm>
              <a:off x="5797736" y="2994531"/>
              <a:ext cx="2712147" cy="796385"/>
            </a:xfrm>
            <a:prstGeom prst="rect">
              <a:avLst/>
            </a:prstGeom>
            <a:gradFill flip="none" rotWithShape="1">
              <a:gsLst>
                <a:gs pos="0">
                  <a:srgbClr val="EFA401">
                    <a:tint val="66000"/>
                    <a:satMod val="160000"/>
                  </a:srgbClr>
                </a:gs>
                <a:gs pos="50000">
                  <a:srgbClr val="EFA401">
                    <a:tint val="44500"/>
                    <a:satMod val="160000"/>
                  </a:srgbClr>
                </a:gs>
                <a:gs pos="100000">
                  <a:srgbClr val="EFA40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ca-ES" sz="1400" dirty="0">
                  <a:solidFill>
                    <a:srgbClr val="000000"/>
                  </a:solidFill>
                  <a:latin typeface="Calibri"/>
                </a:rPr>
                <a:t>Administració d’Empreses i Gestió de la Innovació  (docència en anglès)</a:t>
              </a:r>
            </a:p>
          </p:txBody>
        </p:sp>
        <p:sp>
          <p:nvSpPr>
            <p:cNvPr id="37" name="QuadreDeText 1">
              <a:extLst>
                <a:ext uri="{FF2B5EF4-FFF2-40B4-BE49-F238E27FC236}">
                  <a16:creationId xmlns:a16="http://schemas.microsoft.com/office/drawing/2014/main" id="{7214A65D-0721-6031-7825-AE2A12C06FB2}"/>
                </a:ext>
              </a:extLst>
            </p:cNvPr>
            <p:cNvSpPr txBox="1"/>
            <p:nvPr/>
          </p:nvSpPr>
          <p:spPr>
            <a:xfrm>
              <a:off x="5797736" y="3831272"/>
              <a:ext cx="2712147" cy="796385"/>
            </a:xfrm>
            <a:prstGeom prst="rect">
              <a:avLst/>
            </a:prstGeom>
            <a:gradFill flip="none" rotWithShape="1">
              <a:gsLst>
                <a:gs pos="0">
                  <a:srgbClr val="EFA401">
                    <a:tint val="66000"/>
                    <a:satMod val="160000"/>
                  </a:srgbClr>
                </a:gs>
                <a:gs pos="50000">
                  <a:srgbClr val="EFA401">
                    <a:tint val="44500"/>
                    <a:satMod val="160000"/>
                  </a:srgbClr>
                </a:gs>
                <a:gs pos="100000">
                  <a:srgbClr val="EFA40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ca-ES" sz="1400" dirty="0">
                  <a:solidFill>
                    <a:srgbClr val="000000"/>
                  </a:solidFill>
                  <a:latin typeface="Calibri"/>
                </a:rPr>
                <a:t>Doble grau Administració d’Empreses /Turisme i gestió del Lleure</a:t>
              </a:r>
            </a:p>
          </p:txBody>
        </p:sp>
        <p:sp>
          <p:nvSpPr>
            <p:cNvPr id="38" name="QuadreDeText 1">
              <a:extLst>
                <a:ext uri="{FF2B5EF4-FFF2-40B4-BE49-F238E27FC236}">
                  <a16:creationId xmlns:a16="http://schemas.microsoft.com/office/drawing/2014/main" id="{3C1D24AA-8A96-227D-5E85-8F0C24E66E6A}"/>
                </a:ext>
              </a:extLst>
            </p:cNvPr>
            <p:cNvSpPr txBox="1"/>
            <p:nvPr/>
          </p:nvSpPr>
          <p:spPr>
            <a:xfrm>
              <a:off x="5797736" y="5196394"/>
              <a:ext cx="2712147" cy="564106"/>
            </a:xfrm>
            <a:prstGeom prst="rect">
              <a:avLst/>
            </a:prstGeom>
            <a:gradFill flip="none" rotWithShape="1">
              <a:gsLst>
                <a:gs pos="0">
                  <a:srgbClr val="EFA401">
                    <a:tint val="66000"/>
                    <a:satMod val="160000"/>
                  </a:srgbClr>
                </a:gs>
                <a:gs pos="50000">
                  <a:srgbClr val="EFA401">
                    <a:tint val="44500"/>
                    <a:satMod val="160000"/>
                  </a:srgbClr>
                </a:gs>
                <a:gs pos="100000">
                  <a:srgbClr val="EFA40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ca-ES" sz="1400" dirty="0">
                  <a:solidFill>
                    <a:srgbClr val="000000"/>
                  </a:solidFill>
                  <a:latin typeface="Calibri"/>
                </a:rPr>
                <a:t>Doble grau Administració d’Empreses /Màrqueting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49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tge que conté text&#10;&#10;Descripció generada automàticament">
            <a:extLst>
              <a:ext uri="{FF2B5EF4-FFF2-40B4-BE49-F238E27FC236}">
                <a16:creationId xmlns:a16="http://schemas.microsoft.com/office/drawing/2014/main" id="{0D2F3598-9F77-4AE6-931D-0D554FAD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5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88728B9-F15E-404C-B7F0-A079DE59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124" y="-68882"/>
            <a:ext cx="3795714" cy="1325563"/>
          </a:xfrm>
        </p:spPr>
        <p:txBody>
          <a:bodyPr>
            <a:normAutofit/>
          </a:bodyPr>
          <a:lstStyle/>
          <a:p>
            <a:r>
              <a:rPr lang="ca-ES" sz="3600" b="1" dirty="0">
                <a:latin typeface="+mn-lt"/>
              </a:rPr>
              <a:t>Equip docent Salut</a:t>
            </a:r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D65C9578-157A-496E-AAA1-5A0ACC45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J o r n a d a   d e   B e n v i n g u d a.   C u r s  2022- 2023</a:t>
            </a:r>
            <a:endParaRPr lang="ca-E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97BCDF-8FED-4976-A97C-55982800FA5D}"/>
              </a:ext>
            </a:extLst>
          </p:cNvPr>
          <p:cNvSpPr/>
          <p:nvPr/>
        </p:nvSpPr>
        <p:spPr>
          <a:xfrm>
            <a:off x="40858" y="2794958"/>
            <a:ext cx="2189396" cy="15016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sz="2800" b="1" dirty="0"/>
          </a:p>
          <a:p>
            <a:pPr algn="ctr"/>
            <a:r>
              <a:rPr lang="ca-ES" sz="2800" b="1" dirty="0"/>
              <a:t>165 PDI</a:t>
            </a:r>
          </a:p>
          <a:p>
            <a:pPr algn="ctr"/>
            <a:endParaRPr lang="ca-ES" sz="28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C3BBF5-FB20-47B6-91D5-F3507E35F2D5}"/>
              </a:ext>
            </a:extLst>
          </p:cNvPr>
          <p:cNvSpPr/>
          <p:nvPr/>
        </p:nvSpPr>
        <p:spPr>
          <a:xfrm>
            <a:off x="2230254" y="2352015"/>
            <a:ext cx="1809155" cy="12103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b="1" dirty="0">
              <a:solidFill>
                <a:schemeClr val="tx1"/>
              </a:solidFill>
            </a:endParaRPr>
          </a:p>
          <a:p>
            <a:pPr algn="ctr"/>
            <a:r>
              <a:rPr lang="ca-ES" b="1" dirty="0">
                <a:solidFill>
                  <a:schemeClr val="bg1"/>
                </a:solidFill>
              </a:rPr>
              <a:t>23 PDI Permanent</a:t>
            </a:r>
          </a:p>
          <a:p>
            <a:pPr algn="ctr"/>
            <a:endParaRPr lang="ca-ES" sz="20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B1977D-5213-45E7-8690-22E73D7F8CAC}"/>
              </a:ext>
            </a:extLst>
          </p:cNvPr>
          <p:cNvSpPr/>
          <p:nvPr/>
        </p:nvSpPr>
        <p:spPr>
          <a:xfrm>
            <a:off x="9184193" y="2230734"/>
            <a:ext cx="2527267" cy="141363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sz="2800" b="1" dirty="0"/>
          </a:p>
          <a:p>
            <a:pPr algn="ctr"/>
            <a:r>
              <a:rPr lang="ca-ES" sz="2800" b="1" dirty="0"/>
              <a:t>Múltiples disciplines</a:t>
            </a:r>
          </a:p>
          <a:p>
            <a:pPr algn="ctr"/>
            <a:endParaRPr lang="ca-ES" sz="28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C2FED6-FB82-4D6C-97CE-8B0658EF5413}"/>
              </a:ext>
            </a:extLst>
          </p:cNvPr>
          <p:cNvSpPr/>
          <p:nvPr/>
        </p:nvSpPr>
        <p:spPr>
          <a:xfrm>
            <a:off x="9460088" y="3828219"/>
            <a:ext cx="2089245" cy="13255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b="1" dirty="0">
              <a:solidFill>
                <a:schemeClr val="tx1"/>
              </a:solidFill>
            </a:endParaRPr>
          </a:p>
          <a:p>
            <a:pPr algn="ctr"/>
            <a:r>
              <a:rPr lang="ca-ES" b="1" dirty="0">
                <a:solidFill>
                  <a:schemeClr val="bg1"/>
                </a:solidFill>
              </a:rPr>
              <a:t>Experts/es en diferents àmbits</a:t>
            </a:r>
          </a:p>
          <a:p>
            <a:pPr algn="ctr"/>
            <a:endParaRPr lang="ca-ES" sz="2000" b="1" dirty="0">
              <a:solidFill>
                <a:schemeClr val="tx1"/>
              </a:solidFill>
            </a:endParaRP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E4FD1510-EAEB-413C-B7DE-5021D52B1D86}"/>
              </a:ext>
            </a:extLst>
          </p:cNvPr>
          <p:cNvSpPr txBox="1"/>
          <p:nvPr/>
        </p:nvSpPr>
        <p:spPr>
          <a:xfrm>
            <a:off x="4144902" y="1135115"/>
            <a:ext cx="468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/>
              <a:t>Consell de Departament</a:t>
            </a:r>
          </a:p>
        </p:txBody>
      </p:sp>
      <p:pic>
        <p:nvPicPr>
          <p:cNvPr id="13" name="Imatge 12">
            <a:extLst>
              <a:ext uri="{FF2B5EF4-FFF2-40B4-BE49-F238E27FC236}">
                <a16:creationId xmlns:a16="http://schemas.microsoft.com/office/drawing/2014/main" id="{F550994B-6BA4-4406-B13E-2025110EC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5" t="50000" r="51638" b="43463"/>
          <a:stretch/>
        </p:blipFill>
        <p:spPr>
          <a:xfrm>
            <a:off x="348402" y="145603"/>
            <a:ext cx="1789391" cy="4482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442032D-3B93-4971-A9B6-08A6EDC2B46A}"/>
              </a:ext>
            </a:extLst>
          </p:cNvPr>
          <p:cNvSpPr/>
          <p:nvPr/>
        </p:nvSpPr>
        <p:spPr>
          <a:xfrm>
            <a:off x="2335747" y="3644366"/>
            <a:ext cx="1598168" cy="10215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bg1"/>
                </a:solidFill>
              </a:rPr>
              <a:t>141 PDI</a:t>
            </a:r>
          </a:p>
          <a:p>
            <a:pPr algn="ctr"/>
            <a:r>
              <a:rPr lang="ca-ES" b="1" dirty="0">
                <a:solidFill>
                  <a:schemeClr val="bg1"/>
                </a:solidFill>
              </a:rPr>
              <a:t>Associat</a:t>
            </a:r>
          </a:p>
          <a:p>
            <a:pPr algn="ctr"/>
            <a:endParaRPr lang="ca-ES" sz="2000" b="1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70D9C3-08DD-28F3-4F87-0C0161DD1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902" y="1903196"/>
            <a:ext cx="4422988" cy="331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4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D2F3598-9F77-4AE6-931D-0D554FAD3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2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tge que conté text&#10;&#10;Descripció generada automàticament">
            <a:extLst>
              <a:ext uri="{FF2B5EF4-FFF2-40B4-BE49-F238E27FC236}">
                <a16:creationId xmlns:a16="http://schemas.microsoft.com/office/drawing/2014/main" id="{0D2F3598-9F77-4AE6-931D-0D554FAD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8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z verde al futuro complejo de investigación en el Antiguo Mercado del  Pescado">
            <a:extLst>
              <a:ext uri="{FF2B5EF4-FFF2-40B4-BE49-F238E27FC236}">
                <a16:creationId xmlns:a16="http://schemas.microsoft.com/office/drawing/2014/main" id="{8BF4B507-960E-47F1-BF5F-E692C5D57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34E79E6-D2C6-44E2-822C-8653EA7A1C4F}"/>
              </a:ext>
            </a:extLst>
          </p:cNvPr>
          <p:cNvSpPr txBox="1">
            <a:spLocks noChangeArrowheads="1"/>
          </p:cNvSpPr>
          <p:nvPr/>
        </p:nvSpPr>
        <p:spPr>
          <a:xfrm>
            <a:off x="7177959" y="4175179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u="sng" spc="-150" dirty="0">
                <a:ea typeface="+mj-ea"/>
                <a:cs typeface="+mj-cs"/>
              </a:rPr>
              <a:t>La Universitat </a:t>
            </a:r>
            <a:r>
              <a:rPr lang="en-US" sz="4000" u="sng" spc="-150" dirty="0" err="1">
                <a:ea typeface="+mj-ea"/>
                <a:cs typeface="+mj-cs"/>
              </a:rPr>
              <a:t>Pompeu</a:t>
            </a:r>
            <a:r>
              <a:rPr lang="en-US" sz="4000" u="sng" spc="-150" dirty="0">
                <a:ea typeface="+mj-ea"/>
                <a:cs typeface="+mj-cs"/>
              </a:rPr>
              <a:t> </a:t>
            </a:r>
            <a:r>
              <a:rPr lang="en-US" sz="4000" u="sng" spc="-150" dirty="0" err="1">
                <a:ea typeface="+mj-ea"/>
                <a:cs typeface="+mj-cs"/>
              </a:rPr>
              <a:t>Fabra</a:t>
            </a:r>
            <a:endParaRPr lang="en-US" sz="4000" u="sng" spc="-150" dirty="0">
              <a:ea typeface="+mj-ea"/>
              <a:cs typeface="+mj-cs"/>
            </a:endParaRPr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77F84B26-622C-47F2-A6B8-EF79C031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 o r n a d a   d e   B e n v i n g u d a.   C u r s  2021 - 2122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1897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4E79E6-D2C6-44E2-822C-8653EA7A1C4F}"/>
              </a:ext>
            </a:extLst>
          </p:cNvPr>
          <p:cNvSpPr txBox="1">
            <a:spLocks noChangeArrowheads="1"/>
          </p:cNvSpPr>
          <p:nvPr/>
        </p:nvSpPr>
        <p:spPr>
          <a:xfrm>
            <a:off x="1271464" y="476673"/>
            <a:ext cx="8604250" cy="1143001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ca-ES" sz="3600" u="sng" dirty="0">
                <a:latin typeface="+mj-lt"/>
                <a:ea typeface="+mj-ea"/>
                <a:cs typeface="+mj-cs"/>
              </a:rPr>
              <a:t>El Model UPF</a:t>
            </a:r>
          </a:p>
        </p:txBody>
      </p:sp>
      <p:graphicFrame>
        <p:nvGraphicFramePr>
          <p:cNvPr id="8" name="Rectangle 3">
            <a:extLst>
              <a:ext uri="{FF2B5EF4-FFF2-40B4-BE49-F238E27FC236}">
                <a16:creationId xmlns:a16="http://schemas.microsoft.com/office/drawing/2014/main" id="{574391D5-290D-4FF9-90E8-DD815B7661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720486"/>
              </p:ext>
            </p:extLst>
          </p:nvPr>
        </p:nvGraphicFramePr>
        <p:xfrm>
          <a:off x="493912" y="2159306"/>
          <a:ext cx="6700102" cy="3888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àfic 4" descr="Award ribbon with star">
            <a:extLst>
              <a:ext uri="{FF2B5EF4-FFF2-40B4-BE49-F238E27FC236}">
                <a16:creationId xmlns:a16="http://schemas.microsoft.com/office/drawing/2014/main" id="{6ED572F3-3606-47FE-88BA-20227C76AD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4013" y="1112704"/>
            <a:ext cx="5277079" cy="5277079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C417B9A8-FAB0-458C-86A6-DFDADEB48D5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685" t="50000" r="51638" b="43463"/>
          <a:stretch/>
        </p:blipFill>
        <p:spPr>
          <a:xfrm>
            <a:off x="348402" y="145603"/>
            <a:ext cx="1789391" cy="448297"/>
          </a:xfrm>
          <a:prstGeom prst="rect">
            <a:avLst/>
          </a:prstGeom>
        </p:spPr>
      </p:pic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A802BD7C-26D6-419C-9868-1ADA4E0B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J o r n a d a   d e   B e n v i n g u d a.   C u r s  2022 - 2023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437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>
            <a:extLst>
              <a:ext uri="{FF2B5EF4-FFF2-40B4-BE49-F238E27FC236}">
                <a16:creationId xmlns:a16="http://schemas.microsoft.com/office/drawing/2014/main" id="{5E66D6A9-1464-485E-8E84-7548672C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578F90B7-2957-40F3-85A3-4A700F8A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7B60-881E-7B46-9BF3-58A7D50F9521}" type="slidenum">
              <a:rPr lang="es-ES_tradnl" smtClean="0"/>
              <a:pPr/>
              <a:t>5</a:t>
            </a:fld>
            <a:endParaRPr lang="es-ES_tradnl" dirty="0"/>
          </a:p>
        </p:txBody>
      </p:sp>
      <p:pic>
        <p:nvPicPr>
          <p:cNvPr id="1026" name="Picture 2" descr="El TecnoCampus impulsa un programa de ayudas para situaciones derivada">
            <a:extLst>
              <a:ext uri="{FF2B5EF4-FFF2-40B4-BE49-F238E27FC236}">
                <a16:creationId xmlns:a16="http://schemas.microsoft.com/office/drawing/2014/main" id="{90A842CC-37C8-4059-86FB-1B3C2696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7" y="102890"/>
            <a:ext cx="11717920" cy="65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4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D2F3598-9F77-4AE6-931D-0D554FAD3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8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D9F5E66-5C0C-4558-FF8A-57447FB5BA77}"/>
              </a:ext>
            </a:extLst>
          </p:cNvPr>
          <p:cNvSpPr txBox="1"/>
          <p:nvPr/>
        </p:nvSpPr>
        <p:spPr>
          <a:xfrm>
            <a:off x="371789" y="542611"/>
            <a:ext cx="5938576" cy="58280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B094AE-CC0F-C732-1BDD-8D3DADB2DFA0}"/>
              </a:ext>
            </a:extLst>
          </p:cNvPr>
          <p:cNvSpPr txBox="1"/>
          <p:nvPr/>
        </p:nvSpPr>
        <p:spPr>
          <a:xfrm>
            <a:off x="371789" y="542611"/>
            <a:ext cx="5868237" cy="58280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ca-ES" sz="3200" b="1" dirty="0"/>
              <a:t>EL CAMPUS</a:t>
            </a:r>
          </a:p>
        </p:txBody>
      </p:sp>
    </p:spTree>
    <p:extLst>
      <p:ext uri="{BB962C8B-B14F-4D97-AF65-F5344CB8AC3E}">
        <p14:creationId xmlns:p14="http://schemas.microsoft.com/office/powerpoint/2010/main" val="19297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cnocampus / exteriores - Maresme Film Commission">
            <a:extLst>
              <a:ext uri="{FF2B5EF4-FFF2-40B4-BE49-F238E27FC236}">
                <a16:creationId xmlns:a16="http://schemas.microsoft.com/office/drawing/2014/main" id="{5D22115E-CC3C-4921-89D4-7AC8B286A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A515C184-3F5E-456E-98CB-06812F5A7C36}"/>
              </a:ext>
            </a:extLst>
          </p:cNvPr>
          <p:cNvSpPr txBox="1"/>
          <p:nvPr/>
        </p:nvSpPr>
        <p:spPr>
          <a:xfrm>
            <a:off x="1263378" y="3949002"/>
            <a:ext cx="1811417" cy="1666076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TCM-6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D0471B-4B9D-4A3A-AB65-AC362E4AFCFB}"/>
              </a:ext>
            </a:extLst>
          </p:cNvPr>
          <p:cNvSpPr/>
          <p:nvPr/>
        </p:nvSpPr>
        <p:spPr>
          <a:xfrm>
            <a:off x="0" y="6441742"/>
            <a:ext cx="12191980" cy="41625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46F7AFC3-1DC9-464D-B55E-A76C371AE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J o r n a d a   d e   B e n v i n g u d a.   C u r s  2022 - 2023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9511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FD329B5-6306-AE10-172D-FD246F9D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ESTRUCTURA ACADÈMICA</a:t>
            </a:r>
            <a:endParaRPr lang="ca-ES" dirty="0"/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EEA41B3D-9CD6-0F01-C3BC-4BB78850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53A22-4E5B-B745-9FA0-1DD58406192C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Jigsaw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Jigsaw" charset="0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735BB08D-DF6B-62B4-9A77-10DBBA4A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1799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0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FDEE1668-186E-B402-D3B6-5BA987A5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9</a:t>
            </a:fld>
            <a:endParaRPr lang="ca-ES"/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67BE5270-A48C-4EC5-6157-414A0B0C8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" y="154242"/>
            <a:ext cx="11753850" cy="590175"/>
          </a:xfrm>
        </p:spPr>
        <p:txBody>
          <a:bodyPr>
            <a:normAutofit/>
          </a:bodyPr>
          <a:lstStyle/>
          <a:p>
            <a:r>
              <a:rPr lang="ca-ES" dirty="0">
                <a:latin typeface="Calibri"/>
                <a:cs typeface="Calibri"/>
              </a:rPr>
              <a:t>Estructura acadèmica del </a:t>
            </a:r>
            <a:r>
              <a:rPr lang="ca-ES" dirty="0" err="1">
                <a:latin typeface="Calibri"/>
                <a:cs typeface="Calibri"/>
              </a:rPr>
              <a:t>TecnoCampus</a:t>
            </a:r>
            <a:r>
              <a:rPr lang="ca-ES" dirty="0">
                <a:latin typeface="Calibri"/>
                <a:cs typeface="Calibri"/>
              </a:rPr>
              <a:t>-Transició de les Escola als Departaments</a:t>
            </a:r>
            <a:endParaRPr lang="ca-ES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BBCD10-6452-32D5-85DF-AC6D51A70009}"/>
              </a:ext>
            </a:extLst>
          </p:cNvPr>
          <p:cNvSpPr/>
          <p:nvPr/>
        </p:nvSpPr>
        <p:spPr>
          <a:xfrm>
            <a:off x="366319" y="4196657"/>
            <a:ext cx="3249139" cy="142433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8A1DBF-8004-7435-7C58-C3EE53B91FE6}"/>
              </a:ext>
            </a:extLst>
          </p:cNvPr>
          <p:cNvSpPr/>
          <p:nvPr/>
        </p:nvSpPr>
        <p:spPr>
          <a:xfrm>
            <a:off x="9583415" y="4432640"/>
            <a:ext cx="2022230" cy="799869"/>
          </a:xfrm>
          <a:prstGeom prst="rect">
            <a:avLst/>
          </a:prstGeom>
          <a:solidFill>
            <a:srgbClr val="DDA1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ca-E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04B249-B6BF-00C0-F32D-7D1983709516}"/>
              </a:ext>
            </a:extLst>
          </p:cNvPr>
          <p:cNvSpPr/>
          <p:nvPr/>
        </p:nvSpPr>
        <p:spPr>
          <a:xfrm>
            <a:off x="979774" y="4432454"/>
            <a:ext cx="2022230" cy="799869"/>
          </a:xfrm>
          <a:prstGeom prst="rect">
            <a:avLst/>
          </a:prstGeom>
          <a:solidFill>
            <a:srgbClr val="DDA1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ca-E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" name="QuadreDeText 21">
            <a:extLst>
              <a:ext uri="{FF2B5EF4-FFF2-40B4-BE49-F238E27FC236}">
                <a16:creationId xmlns:a16="http://schemas.microsoft.com/office/drawing/2014/main" id="{C7EF5AC0-7C2D-5A1F-6B95-E73731626037}"/>
              </a:ext>
            </a:extLst>
          </p:cNvPr>
          <p:cNvSpPr txBox="1"/>
          <p:nvPr/>
        </p:nvSpPr>
        <p:spPr>
          <a:xfrm>
            <a:off x="9607060" y="4416909"/>
            <a:ext cx="1746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Departament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Empresa</a:t>
            </a:r>
            <a:endParaRPr kumimoji="0" lang="ca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2059617A-4DDC-905F-4110-49F0BE884EA8}"/>
              </a:ext>
            </a:extLst>
          </p:cNvPr>
          <p:cNvSpPr txBox="1"/>
          <p:nvPr/>
        </p:nvSpPr>
        <p:spPr>
          <a:xfrm>
            <a:off x="1171339" y="4478445"/>
            <a:ext cx="173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Departament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lang="en-US" sz="2000" kern="0" dirty="0">
                <a:solidFill>
                  <a:srgbClr val="000000"/>
                </a:solidFill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Salut</a:t>
            </a:r>
            <a:endParaRPr kumimoji="0" lang="ca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QuadreDeText 51">
            <a:extLst>
              <a:ext uri="{FF2B5EF4-FFF2-40B4-BE49-F238E27FC236}">
                <a16:creationId xmlns:a16="http://schemas.microsoft.com/office/drawing/2014/main" id="{C3A510B0-4343-DDE6-A02B-745B828D32D3}"/>
              </a:ext>
            </a:extLst>
          </p:cNvPr>
          <p:cNvSpPr txBox="1"/>
          <p:nvPr/>
        </p:nvSpPr>
        <p:spPr>
          <a:xfrm>
            <a:off x="5445879" y="7095516"/>
            <a:ext cx="2307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Mitjans audiovisuals</a:t>
            </a:r>
          </a:p>
        </p:txBody>
      </p:sp>
      <p:cxnSp>
        <p:nvCxnSpPr>
          <p:cNvPr id="56" name="Connector recte 55">
            <a:extLst>
              <a:ext uri="{FF2B5EF4-FFF2-40B4-BE49-F238E27FC236}">
                <a16:creationId xmlns:a16="http://schemas.microsoft.com/office/drawing/2014/main" id="{0F80AC65-1D3D-991D-F052-2C1D77B93078}"/>
              </a:ext>
            </a:extLst>
          </p:cNvPr>
          <p:cNvCxnSpPr/>
          <p:nvPr/>
        </p:nvCxnSpPr>
        <p:spPr>
          <a:xfrm>
            <a:off x="5168179" y="7299803"/>
            <a:ext cx="283891" cy="5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or recte 60">
            <a:extLst>
              <a:ext uri="{FF2B5EF4-FFF2-40B4-BE49-F238E27FC236}">
                <a16:creationId xmlns:a16="http://schemas.microsoft.com/office/drawing/2014/main" id="{B7C8418E-957C-9C60-77EC-41A5B3886C42}"/>
              </a:ext>
            </a:extLst>
          </p:cNvPr>
          <p:cNvCxnSpPr/>
          <p:nvPr/>
        </p:nvCxnSpPr>
        <p:spPr>
          <a:xfrm>
            <a:off x="5190998" y="6820279"/>
            <a:ext cx="283891" cy="5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A97DAF34-90D0-BEBE-8483-B4F19859D4C3}"/>
              </a:ext>
            </a:extLst>
          </p:cNvPr>
          <p:cNvSpPr/>
          <p:nvPr/>
        </p:nvSpPr>
        <p:spPr>
          <a:xfrm>
            <a:off x="4303809" y="4445054"/>
            <a:ext cx="2022230" cy="799869"/>
          </a:xfrm>
          <a:prstGeom prst="rect">
            <a:avLst/>
          </a:prstGeom>
          <a:solidFill>
            <a:srgbClr val="DDA1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7CCD9633-0304-D1F5-F9B5-6FB8D4E9E41C}"/>
              </a:ext>
            </a:extLst>
          </p:cNvPr>
          <p:cNvSpPr/>
          <p:nvPr/>
        </p:nvSpPr>
        <p:spPr>
          <a:xfrm>
            <a:off x="6891549" y="4416909"/>
            <a:ext cx="2238700" cy="799869"/>
          </a:xfrm>
          <a:prstGeom prst="rect">
            <a:avLst/>
          </a:prstGeom>
          <a:solidFill>
            <a:srgbClr val="DDA1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QuadreDeText 25">
            <a:extLst>
              <a:ext uri="{FF2B5EF4-FFF2-40B4-BE49-F238E27FC236}">
                <a16:creationId xmlns:a16="http://schemas.microsoft.com/office/drawing/2014/main" id="{CCF7EEDA-B335-9B22-FBD6-CF6CE2346052}"/>
              </a:ext>
            </a:extLst>
          </p:cNvPr>
          <p:cNvSpPr txBox="1"/>
          <p:nvPr/>
        </p:nvSpPr>
        <p:spPr>
          <a:xfrm>
            <a:off x="6964861" y="4450796"/>
            <a:ext cx="2224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Departament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Indústries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Culturals</a:t>
            </a:r>
            <a:endParaRPr kumimoji="0" lang="ca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QuadreDeText 26">
            <a:extLst>
              <a:ext uri="{FF2B5EF4-FFF2-40B4-BE49-F238E27FC236}">
                <a16:creationId xmlns:a16="http://schemas.microsoft.com/office/drawing/2014/main" id="{79F21312-82D5-6249-1C5E-31DB04FBCE49}"/>
              </a:ext>
            </a:extLst>
          </p:cNvPr>
          <p:cNvSpPr txBox="1"/>
          <p:nvPr/>
        </p:nvSpPr>
        <p:spPr>
          <a:xfrm>
            <a:off x="4358561" y="4554884"/>
            <a:ext cx="194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Departament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Tecnologia</a:t>
            </a:r>
            <a:endParaRPr kumimoji="0" lang="ca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59756" y="931038"/>
            <a:ext cx="847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/>
              <a:t>CENTRE UNIVERSITARI TENOCAMPUS</a:t>
            </a:r>
          </a:p>
        </p:txBody>
      </p:sp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AA972FDB-A1E4-81E6-EEFE-EB158081F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9" y="1834874"/>
            <a:ext cx="2520188" cy="220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30425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Tecnocampus">
  <a:themeElements>
    <a:clrScheme name="Diapositives amb fons blanc">
      <a:dk1>
        <a:srgbClr val="333333"/>
      </a:dk1>
      <a:lt1>
        <a:srgbClr val="333333"/>
      </a:lt1>
      <a:dk2>
        <a:srgbClr val="EDA300"/>
      </a:dk2>
      <a:lt2>
        <a:srgbClr val="FFFFFF"/>
      </a:lt2>
      <a:accent1>
        <a:srgbClr val="EDA300"/>
      </a:accent1>
      <a:accent2>
        <a:srgbClr val="FF7D78"/>
      </a:accent2>
      <a:accent3>
        <a:srgbClr val="70C8CB"/>
      </a:accent3>
      <a:accent4>
        <a:srgbClr val="15C287"/>
      </a:accent4>
      <a:accent5>
        <a:srgbClr val="DDE432"/>
      </a:accent5>
      <a:accent6>
        <a:srgbClr val="DDA1E5"/>
      </a:accent6>
      <a:hlink>
        <a:srgbClr val="EDA300"/>
      </a:hlink>
      <a:folHlink>
        <a:srgbClr val="FF7D7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 lnSpcReduction="10000"/>
      </a:bodyPr>
      <a:lstStyle>
        <a:defPPr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1" id="{B16901A2-9354-DD4E-8181-E6550918B897}" vid="{11E1E136-196E-4140-8666-8996BC691FCF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378</Words>
  <Application>Microsoft Office PowerPoint</Application>
  <PresentationFormat>Panorámica</PresentationFormat>
  <Paragraphs>83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Jigsaw</vt:lpstr>
      <vt:lpstr>Jigsaw Light</vt:lpstr>
      <vt:lpstr>Plantilla Tecnocampus</vt:lpstr>
      <vt:lpstr>Office Theme</vt:lpstr>
      <vt:lpstr>Jornades de benvinguda nous estudiants 2022/2023 Salut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ESTRUCTURA ACADÈMICA</vt:lpstr>
      <vt:lpstr>Estructura acadèmica del TecnoCampus-Transició de les Escola als Departaments</vt:lpstr>
      <vt:lpstr>Estructura acadèmica del TecnoCampus- Graus</vt:lpstr>
      <vt:lpstr>Estructura acadèmica del TecnoCampus- Graus</vt:lpstr>
      <vt:lpstr>Presentación de PowerPoint</vt:lpstr>
      <vt:lpstr>Equip docent Salut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DONEM LA BENVINGUDA!</dc:title>
  <dc:creator>carme rosell</dc:creator>
  <cp:lastModifiedBy>Meritxell Puyané Oliva</cp:lastModifiedBy>
  <cp:revision>24</cp:revision>
  <cp:lastPrinted>2022-09-19T16:06:44Z</cp:lastPrinted>
  <dcterms:created xsi:type="dcterms:W3CDTF">2021-09-04T16:13:39Z</dcterms:created>
  <dcterms:modified xsi:type="dcterms:W3CDTF">2022-09-20T11:09:51Z</dcterms:modified>
</cp:coreProperties>
</file>