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5"/>
    <p:sldMasterId id="2147483693" r:id="rId6"/>
  </p:sldMasterIdLst>
  <p:notesMasterIdLst>
    <p:notesMasterId r:id="rId43"/>
  </p:notesMasterIdLst>
  <p:handoutMasterIdLst>
    <p:handoutMasterId r:id="rId44"/>
  </p:handoutMasterIdLst>
  <p:sldIdLst>
    <p:sldId id="256" r:id="rId7"/>
    <p:sldId id="464" r:id="rId8"/>
    <p:sldId id="465" r:id="rId9"/>
    <p:sldId id="270" r:id="rId10"/>
    <p:sldId id="272" r:id="rId11"/>
    <p:sldId id="271" r:id="rId12"/>
    <p:sldId id="466" r:id="rId13"/>
    <p:sldId id="277" r:id="rId14"/>
    <p:sldId id="278" r:id="rId15"/>
    <p:sldId id="279" r:id="rId16"/>
    <p:sldId id="280" r:id="rId17"/>
    <p:sldId id="281" r:id="rId18"/>
    <p:sldId id="282" r:id="rId19"/>
    <p:sldId id="284" r:id="rId20"/>
    <p:sldId id="286" r:id="rId21"/>
    <p:sldId id="287" r:id="rId22"/>
    <p:sldId id="288" r:id="rId23"/>
    <p:sldId id="289" r:id="rId24"/>
    <p:sldId id="291" r:id="rId25"/>
    <p:sldId id="292" r:id="rId26"/>
    <p:sldId id="293" r:id="rId27"/>
    <p:sldId id="474" r:id="rId28"/>
    <p:sldId id="469" r:id="rId29"/>
    <p:sldId id="470" r:id="rId30"/>
    <p:sldId id="471" r:id="rId31"/>
    <p:sldId id="473" r:id="rId32"/>
    <p:sldId id="475" r:id="rId33"/>
    <p:sldId id="472" r:id="rId34"/>
    <p:sldId id="476" r:id="rId35"/>
    <p:sldId id="477" r:id="rId36"/>
    <p:sldId id="481" r:id="rId37"/>
    <p:sldId id="482" r:id="rId38"/>
    <p:sldId id="478" r:id="rId39"/>
    <p:sldId id="479" r:id="rId40"/>
    <p:sldId id="480" r:id="rId41"/>
    <p:sldId id="276" r:id="rId4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EFA401"/>
    <a:srgbClr val="DDA128"/>
    <a:srgbClr val="D49923"/>
    <a:srgbClr val="CF5829"/>
    <a:srgbClr val="EEA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DBE68-E66F-4204-91EF-5EB4C3EB9C3E}" v="11" dt="2021-09-13T15:16:14.487"/>
    <p1510:client id="{29BF55D3-922E-4F4F-1B71-5D7C19661ED7}" v="18" dt="2021-09-14T08:07:26.820"/>
    <p1510:client id="{43B880C2-60BC-69EC-B691-839F05B00867}" v="1307" dt="2021-09-14T07:59:26.507"/>
    <p1510:client id="{5354777E-82F4-105A-A2A2-F1607DE719D8}" v="80" dt="2021-09-17T08:56:38.525"/>
    <p1510:client id="{5C738008-D9D8-2A49-F387-5DA8C3D6502B}" v="768" dt="2022-09-13T09:30:11.733"/>
    <p1510:client id="{ABC67EA0-06F7-4747-98E0-0929FD097EDE}" v="50" dt="2021-09-14T16:10:53.666"/>
    <p1510:client id="{BC4311C4-EC69-8791-BA33-5A1B561F14D8}" v="583" dt="2022-09-13T13:25:04.118"/>
    <p1510:client id="{F2ED7DC8-5ABA-4A7A-863D-DDAACD2753C5}" v="613" dt="2022-09-14T09:19:37.652"/>
    <p1510:client id="{F70D68D2-CA6C-2279-24DF-45E8254B4217}" v="700" dt="2022-09-06T11:02:56.862"/>
    <p1510:client id="{FB193729-6FB9-BC1D-AB49-2903A7F73934}" v="466" dt="2022-09-12T13:00:06.658"/>
    <p1510:client id="{FE4A710D-C909-3F9C-369D-94D7AFA61558}" v="365" dt="2022-09-08T10:23:02.324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Estil clar 3 - èmfasi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 cla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5"/>
  </p:normalViewPr>
  <p:slideViewPr>
    <p:cSldViewPr snapToGrid="0" snapToObjects="1">
      <p:cViewPr varScale="1">
        <p:scale>
          <a:sx n="59" d="100"/>
          <a:sy n="59" d="100"/>
        </p:scale>
        <p:origin x="964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401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6C9B5BD1-F951-594A-87C3-89055F1165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D98E7C3-366F-FE46-8BF1-80898558D8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9423E-A959-684F-B0F8-A9E51C54332C}" type="datetimeFigureOut">
              <a:rPr lang="ca-ES" smtClean="0"/>
              <a:t>16/9/2022</a:t>
            </a:fld>
            <a:endParaRPr lang="ca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4376D70-8FA8-A847-BCDC-C8BE7A7256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843042C-F101-FB40-9734-9E179F626F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F7923-52ED-704B-8738-60DB3C33478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40735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10890-522B-D44C-A23C-73FF0580CE40}" type="datetimeFigureOut">
              <a:rPr lang="ca-ES" smtClean="0"/>
              <a:t>16/9/2022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C904E-D5CC-A743-9898-299D5961FFF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46385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D8E8909-57D0-464D-AD68-EE1AE73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382" y="2675528"/>
            <a:ext cx="5285789" cy="53567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2722"/>
            <a:ext cx="12192000" cy="3429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476382" y="770962"/>
            <a:ext cx="11239235" cy="75303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 baseline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dirty="0"/>
              <a:t>Agregueu aquí el títol principal de la presentació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476382" y="1686892"/>
            <a:ext cx="11239235" cy="42473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dirty="0" err="1"/>
              <a:t>Agregueu</a:t>
            </a:r>
            <a:r>
              <a:rPr lang="es-ES_tradnl" dirty="0"/>
              <a:t> aquí el </a:t>
            </a:r>
            <a:r>
              <a:rPr lang="es-ES_tradnl" dirty="0" err="1"/>
              <a:t>subtítol</a:t>
            </a:r>
            <a:r>
              <a:rPr lang="es-ES_tradnl" dirty="0"/>
              <a:t> de la </a:t>
            </a:r>
            <a:r>
              <a:rPr lang="es-ES_tradnl" dirty="0" err="1"/>
              <a:t>presentació</a:t>
            </a:r>
            <a:endParaRPr lang="ca-ES" dirty="0"/>
          </a:p>
        </p:txBody>
      </p:sp>
      <p:sp>
        <p:nvSpPr>
          <p:cNvPr id="7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0" y="3422722"/>
            <a:ext cx="12192000" cy="3435278"/>
          </a:xfrm>
          <a:noFill/>
        </p:spPr>
        <p:txBody>
          <a:bodyPr anchor="ctr">
            <a:normAutofit/>
          </a:bodyPr>
          <a:lstStyle>
            <a:lvl1pPr marL="0" indent="0" algn="ctr">
              <a:buClr>
                <a:schemeClr val="tx2"/>
              </a:buClr>
              <a:buSzPct val="86000"/>
              <a:buFont typeface="Arial" charset="0"/>
              <a:buNone/>
              <a:defRPr sz="1800" b="1" i="0">
                <a:solidFill>
                  <a:schemeClr val="accent2"/>
                </a:solidFill>
                <a:latin typeface="Jigsaw Light" charset="0"/>
                <a:ea typeface="Jigsaw Light" charset="0"/>
                <a:cs typeface="Jigsaw Light" charset="0"/>
              </a:defRPr>
            </a:lvl1pPr>
            <a:lvl2pPr marL="457200" indent="0">
              <a:buClr>
                <a:schemeClr val="tx2"/>
              </a:buClr>
              <a:buSzPct val="86000"/>
              <a:buFont typeface="Arial" charset="0"/>
              <a:buNone/>
              <a:defRPr sz="16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2pPr>
            <a:lvl3pPr marL="914400" indent="0">
              <a:buClr>
                <a:schemeClr val="tx2"/>
              </a:buClr>
              <a:buSzPct val="86000"/>
              <a:buFont typeface="Arial" charset="0"/>
              <a:buNone/>
              <a:defRPr sz="14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3pPr>
            <a:lvl4pPr marL="13716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4pPr>
            <a:lvl5pPr marL="18288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5pPr>
          </a:lstStyle>
          <a:p>
            <a:pPr lvl="0"/>
            <a:r>
              <a:rPr lang="ca-ES" dirty="0"/>
              <a:t>Agregueu aquí la imatge de portada (si voleu modificar-la)</a:t>
            </a:r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0" y="685172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 userDrawn="1"/>
        </p:nvCxnSpPr>
        <p:spPr>
          <a:xfrm>
            <a:off x="0" y="11291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290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 +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0" y="64916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 userDrawn="1"/>
        </p:nvCxnSpPr>
        <p:spPr>
          <a:xfrm>
            <a:off x="0" y="11291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imagen 15"/>
          <p:cNvSpPr>
            <a:spLocks noGrp="1"/>
          </p:cNvSpPr>
          <p:nvPr>
            <p:ph type="pic" sz="quarter" idx="14"/>
          </p:nvPr>
        </p:nvSpPr>
        <p:spPr>
          <a:xfrm>
            <a:off x="8229600" y="828553"/>
            <a:ext cx="3124200" cy="521823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Jigsaw" charset="0"/>
                <a:ea typeface="Jigsaw" charset="0"/>
                <a:cs typeface="Jigsaw" charset="0"/>
              </a:defRPr>
            </a:lvl1pPr>
          </a:lstStyle>
          <a:p>
            <a:r>
              <a:rPr lang="ca-ES"/>
              <a:t>Feu clic a la icona per afegir una imatge</a:t>
            </a:r>
            <a:endParaRPr lang="ca-ES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AAFEB46-EE85-3240-A03A-D8A3C3EE31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992"/>
            <a:ext cx="10515600" cy="5901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i="0" baseline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Agregueu aquí el títol de la diapositiva</a:t>
            </a:r>
          </a:p>
        </p:txBody>
      </p:sp>
      <p:sp>
        <p:nvSpPr>
          <p:cNvPr id="15" name="Marcador de contenido 16">
            <a:extLst>
              <a:ext uri="{FF2B5EF4-FFF2-40B4-BE49-F238E27FC236}">
                <a16:creationId xmlns:a16="http://schemas.microsoft.com/office/drawing/2014/main" id="{00DFFD63-E9A1-0F43-ABFC-2D512AF0EF3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38198" y="828553"/>
            <a:ext cx="7162801" cy="5218235"/>
          </a:xfrm>
        </p:spPr>
        <p:txBody>
          <a:bodyPr/>
          <a:lstStyle>
            <a:lvl1pPr marL="0" indent="0" fontAlgn="t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0" algn="l"/>
              </a:tabLst>
              <a:defRPr b="0" i="0" baseline="0">
                <a:latin typeface="+mn-lt"/>
              </a:defRPr>
            </a:lvl1pPr>
            <a:lvl2pPr>
              <a:lnSpc>
                <a:spcPct val="150000"/>
              </a:lnSpc>
              <a:defRPr/>
            </a:lvl2pPr>
          </a:lstStyle>
          <a:p>
            <a:r>
              <a:rPr lang="ca-ES" dirty="0"/>
              <a:t>Introduïu aquí el text</a:t>
            </a:r>
          </a:p>
        </p:txBody>
      </p:sp>
    </p:spTree>
    <p:extLst>
      <p:ext uri="{BB962C8B-B14F-4D97-AF65-F5344CB8AC3E}">
        <p14:creationId xmlns:p14="http://schemas.microsoft.com/office/powerpoint/2010/main" val="22700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0" y="64916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 userDrawn="1"/>
        </p:nvCxnSpPr>
        <p:spPr>
          <a:xfrm>
            <a:off x="0" y="11291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imagen 8"/>
          <p:cNvSpPr>
            <a:spLocks noGrp="1"/>
          </p:cNvSpPr>
          <p:nvPr>
            <p:ph type="pic" sz="quarter" idx="14" hasCustomPrompt="1"/>
          </p:nvPr>
        </p:nvSpPr>
        <p:spPr>
          <a:xfrm>
            <a:off x="2278911" y="938945"/>
            <a:ext cx="7485321" cy="494823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latin typeface="Jigsaw" charset="0"/>
                <a:ea typeface="Jigsaw" charset="0"/>
                <a:cs typeface="Jigsaw" charset="0"/>
              </a:defRPr>
            </a:lvl1pPr>
          </a:lstStyle>
          <a:p>
            <a:r>
              <a:rPr lang="ca-ES" dirty="0"/>
              <a:t>Imatge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21AF510-AA06-014F-AFE1-379679E57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992"/>
            <a:ext cx="10515600" cy="5901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i="0" baseline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Agregueu aquí el títol de la diapositiva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SmartArt 3">
            <a:extLst>
              <a:ext uri="{FF2B5EF4-FFF2-40B4-BE49-F238E27FC236}">
                <a16:creationId xmlns:a16="http://schemas.microsoft.com/office/drawing/2014/main" id="{E77C4553-6055-B34B-BD5F-B702F76D2D1B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2254250" y="925513"/>
            <a:ext cx="7513638" cy="4956175"/>
          </a:xfrm>
        </p:spPr>
        <p:txBody>
          <a:bodyPr>
            <a:normAutofit/>
          </a:bodyPr>
          <a:lstStyle>
            <a:lvl1pPr>
              <a:buClr>
                <a:srgbClr val="EEA400"/>
              </a:buClr>
              <a:defRPr sz="1800"/>
            </a:lvl1pPr>
          </a:lstStyle>
          <a:p>
            <a:r>
              <a:rPr lang="ca-ES"/>
              <a:t>Feu clic a la icona per afegir un gràfic SmartArt</a:t>
            </a:r>
            <a:endParaRPr lang="ca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0" y="64916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 userDrawn="1"/>
        </p:nvCxnSpPr>
        <p:spPr>
          <a:xfrm>
            <a:off x="0" y="11291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>
            <a:extLst>
              <a:ext uri="{FF2B5EF4-FFF2-40B4-BE49-F238E27FC236}">
                <a16:creationId xmlns:a16="http://schemas.microsoft.com/office/drawing/2014/main" id="{121AF510-AA06-014F-AFE1-379679E57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992"/>
            <a:ext cx="10515600" cy="5901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i="0" baseline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Agregueu aquí el títol de la diapositiva</a:t>
            </a:r>
          </a:p>
        </p:txBody>
      </p:sp>
    </p:spTree>
    <p:extLst>
      <p:ext uri="{BB962C8B-B14F-4D97-AF65-F5344CB8AC3E}">
        <p14:creationId xmlns:p14="http://schemas.microsoft.com/office/powerpoint/2010/main" val="240522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à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gráfico 2">
            <a:extLst>
              <a:ext uri="{FF2B5EF4-FFF2-40B4-BE49-F238E27FC236}">
                <a16:creationId xmlns:a16="http://schemas.microsoft.com/office/drawing/2014/main" id="{DF33B87A-E1AA-9C41-A573-0283686B777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2265363" y="922338"/>
            <a:ext cx="7499350" cy="4967287"/>
          </a:xfrm>
        </p:spPr>
        <p:txBody>
          <a:bodyPr>
            <a:normAutofit/>
          </a:bodyPr>
          <a:lstStyle>
            <a:lvl1pPr>
              <a:buClr>
                <a:srgbClr val="EEA400"/>
              </a:buClr>
              <a:defRPr sz="1800"/>
            </a:lvl1pPr>
          </a:lstStyle>
          <a:p>
            <a:r>
              <a:rPr lang="ca-ES"/>
              <a:t>Feu clic aquí per afegir un gràfic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0" y="64916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 userDrawn="1"/>
        </p:nvCxnSpPr>
        <p:spPr>
          <a:xfrm>
            <a:off x="0" y="11291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>
            <a:extLst>
              <a:ext uri="{FF2B5EF4-FFF2-40B4-BE49-F238E27FC236}">
                <a16:creationId xmlns:a16="http://schemas.microsoft.com/office/drawing/2014/main" id="{121AF510-AA06-014F-AFE1-379679E57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992"/>
            <a:ext cx="10515600" cy="5901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i="0" baseline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Agregueu aquí el títol de la diapositiva</a:t>
            </a:r>
          </a:p>
        </p:txBody>
      </p:sp>
    </p:spTree>
    <p:extLst>
      <p:ext uri="{BB962C8B-B14F-4D97-AF65-F5344CB8AC3E}">
        <p14:creationId xmlns:p14="http://schemas.microsoft.com/office/powerpoint/2010/main" val="192486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abla 2">
            <a:extLst>
              <a:ext uri="{FF2B5EF4-FFF2-40B4-BE49-F238E27FC236}">
                <a16:creationId xmlns:a16="http://schemas.microsoft.com/office/drawing/2014/main" id="{94847BC7-C799-5F41-A903-6A62E5DE538E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2254250" y="925513"/>
            <a:ext cx="7513638" cy="4956175"/>
          </a:xfrm>
        </p:spPr>
        <p:txBody>
          <a:bodyPr>
            <a:normAutofit/>
          </a:bodyPr>
          <a:lstStyle>
            <a:lvl1pPr>
              <a:buClr>
                <a:srgbClr val="EEA400"/>
              </a:buClr>
              <a:defRPr sz="1800"/>
            </a:lvl1pPr>
          </a:lstStyle>
          <a:p>
            <a:r>
              <a:rPr lang="ca-ES"/>
              <a:t>Feu clic a la icona per afegir una taula</a:t>
            </a:r>
            <a:endParaRPr lang="ca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0" y="64916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 userDrawn="1"/>
        </p:nvCxnSpPr>
        <p:spPr>
          <a:xfrm>
            <a:off x="0" y="11291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1078EBB3-A1A1-134C-8E6F-A1004609DE8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B30C8120-F89F-A045-A6A9-3D690CF4D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992"/>
            <a:ext cx="10515600" cy="5901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i="0" baseline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Agregueu aquí el títol de la diapositiva</a:t>
            </a:r>
          </a:p>
        </p:txBody>
      </p:sp>
    </p:spTree>
    <p:extLst>
      <p:ext uri="{BB962C8B-B14F-4D97-AF65-F5344CB8AC3E}">
        <p14:creationId xmlns:p14="http://schemas.microsoft.com/office/powerpoint/2010/main" val="2172512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s especial (1) una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 userDrawn="1"/>
        </p:nvSpPr>
        <p:spPr>
          <a:xfrm>
            <a:off x="0" y="0"/>
            <a:ext cx="90555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769983"/>
            <a:ext cx="7655641" cy="5901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 i="0" baseline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Agregueu aquí el títol de la diapositiva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199" y="3755923"/>
            <a:ext cx="7655642" cy="2221365"/>
          </a:xfrm>
        </p:spPr>
        <p:txBody>
          <a:bodyPr numCol="1">
            <a:normAutofit/>
          </a:bodyPr>
          <a:lstStyle>
            <a:lvl1pPr marL="0" indent="0">
              <a:buClr>
                <a:schemeClr val="bg2"/>
              </a:buClr>
              <a:buSzPct val="86000"/>
              <a:buFont typeface="+mj-lt"/>
              <a:buNone/>
              <a:defRPr sz="1600" b="0" i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Clr>
                <a:schemeClr val="tx2"/>
              </a:buClr>
              <a:buSzPct val="86000"/>
              <a:buFont typeface="Arial" charset="0"/>
              <a:buNone/>
              <a:defRPr sz="16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2pPr>
            <a:lvl3pPr marL="914400" indent="0">
              <a:buClr>
                <a:schemeClr val="tx2"/>
              </a:buClr>
              <a:buSzPct val="86000"/>
              <a:buFont typeface="Arial" charset="0"/>
              <a:buNone/>
              <a:defRPr sz="14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3pPr>
            <a:lvl4pPr marL="13716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4pPr>
            <a:lvl5pPr marL="18288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5pPr>
          </a:lstStyle>
          <a:p>
            <a:pPr lvl="0"/>
            <a:r>
              <a:rPr lang="ca-ES" dirty="0"/>
              <a:t>Agregueu aquí el text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sp>
        <p:nvSpPr>
          <p:cNvPr id="4" name="CuadroTexto 3"/>
          <p:cNvSpPr txBox="1"/>
          <p:nvPr userDrawn="1"/>
        </p:nvSpPr>
        <p:spPr>
          <a:xfrm>
            <a:off x="9497961" y="615499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endParaRPr lang="ca-ES" sz="3200" dirty="0"/>
          </a:p>
        </p:txBody>
      </p:sp>
      <p:sp>
        <p:nvSpPr>
          <p:cNvPr id="5" name="CuadroTexto 4"/>
          <p:cNvSpPr txBox="1"/>
          <p:nvPr userDrawn="1"/>
        </p:nvSpPr>
        <p:spPr>
          <a:xfrm>
            <a:off x="9330813" y="617465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endParaRPr lang="ca-ES" sz="320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953729" y="3397013"/>
            <a:ext cx="806245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72912F93-53FD-AC40-AE80-F2F4BB70F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232163"/>
            <a:ext cx="4692650" cy="4755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s especial (2) dues colum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 userDrawn="1"/>
        </p:nvSpPr>
        <p:spPr>
          <a:xfrm>
            <a:off x="0" y="0"/>
            <a:ext cx="90555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769983"/>
            <a:ext cx="7655641" cy="5901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 i="0" baseline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Agregueu aquí el títol de la diapositiva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199" y="3755923"/>
            <a:ext cx="7655642" cy="2221365"/>
          </a:xfrm>
        </p:spPr>
        <p:txBody>
          <a:bodyPr numCol="2" spcCol="720000">
            <a:normAutofit/>
          </a:bodyPr>
          <a:lstStyle>
            <a:lvl1pPr marL="0" indent="0">
              <a:buClr>
                <a:schemeClr val="bg2"/>
              </a:buClr>
              <a:buSzPct val="86000"/>
              <a:buFont typeface="+mj-lt"/>
              <a:buNone/>
              <a:defRPr sz="1600" b="0" i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Clr>
                <a:schemeClr val="tx2"/>
              </a:buClr>
              <a:buSzPct val="86000"/>
              <a:buFont typeface="Arial" charset="0"/>
              <a:buNone/>
              <a:defRPr sz="16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2pPr>
            <a:lvl3pPr marL="914400" indent="0">
              <a:buClr>
                <a:schemeClr val="tx2"/>
              </a:buClr>
              <a:buSzPct val="86000"/>
              <a:buFont typeface="Arial" charset="0"/>
              <a:buNone/>
              <a:defRPr sz="14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3pPr>
            <a:lvl4pPr marL="13716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4pPr>
            <a:lvl5pPr marL="18288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5pPr>
          </a:lstStyle>
          <a:p>
            <a:pPr lvl="0"/>
            <a:r>
              <a:rPr lang="ca-ES" dirty="0"/>
              <a:t>Agregueu aquí el text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sp>
        <p:nvSpPr>
          <p:cNvPr id="4" name="CuadroTexto 3"/>
          <p:cNvSpPr txBox="1"/>
          <p:nvPr userDrawn="1"/>
        </p:nvSpPr>
        <p:spPr>
          <a:xfrm>
            <a:off x="9497961" y="615499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endParaRPr lang="ca-ES" sz="3200" dirty="0"/>
          </a:p>
        </p:txBody>
      </p:sp>
      <p:sp>
        <p:nvSpPr>
          <p:cNvPr id="5" name="CuadroTexto 4"/>
          <p:cNvSpPr txBox="1"/>
          <p:nvPr userDrawn="1"/>
        </p:nvSpPr>
        <p:spPr>
          <a:xfrm>
            <a:off x="9330813" y="617465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endParaRPr lang="ca-ES" sz="320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953729" y="3397013"/>
            <a:ext cx="806245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9F521028-9E42-D64C-B954-0E03D86522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232163"/>
            <a:ext cx="4692650" cy="4755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 especial (3) una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 userDrawn="1"/>
        </p:nvSpPr>
        <p:spPr>
          <a:xfrm>
            <a:off x="0" y="0"/>
            <a:ext cx="916366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769983"/>
            <a:ext cx="7655641" cy="5901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 i="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Agregueu aquí el títol de la diapositiva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199" y="3755923"/>
            <a:ext cx="7655642" cy="2221365"/>
          </a:xfrm>
        </p:spPr>
        <p:txBody>
          <a:bodyPr numCol="1">
            <a:normAutofit/>
          </a:bodyPr>
          <a:lstStyle>
            <a:lvl1pPr marL="0" indent="0">
              <a:buClr>
                <a:schemeClr val="bg2"/>
              </a:buClr>
              <a:buSzPct val="86000"/>
              <a:buFont typeface="+mj-lt"/>
              <a:buNone/>
              <a:defRPr sz="1600" b="0" i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Clr>
                <a:schemeClr val="tx2"/>
              </a:buClr>
              <a:buSzPct val="86000"/>
              <a:buFont typeface="Arial" charset="0"/>
              <a:buNone/>
              <a:defRPr sz="16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2pPr>
            <a:lvl3pPr marL="914400" indent="0">
              <a:buClr>
                <a:schemeClr val="tx2"/>
              </a:buClr>
              <a:buSzPct val="86000"/>
              <a:buFont typeface="Arial" charset="0"/>
              <a:buNone/>
              <a:defRPr sz="14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3pPr>
            <a:lvl4pPr marL="13716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4pPr>
            <a:lvl5pPr marL="18288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5pPr>
          </a:lstStyle>
          <a:p>
            <a:pPr lvl="0"/>
            <a:r>
              <a:rPr lang="ca-ES" dirty="0"/>
              <a:t>Agregueu aquí el text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sp>
        <p:nvSpPr>
          <p:cNvPr id="4" name="CuadroTexto 3"/>
          <p:cNvSpPr txBox="1"/>
          <p:nvPr userDrawn="1"/>
        </p:nvSpPr>
        <p:spPr>
          <a:xfrm>
            <a:off x="9497961" y="615499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endParaRPr lang="ca-ES" sz="3200" dirty="0"/>
          </a:p>
        </p:txBody>
      </p:sp>
      <p:sp>
        <p:nvSpPr>
          <p:cNvPr id="5" name="CuadroTexto 4"/>
          <p:cNvSpPr txBox="1"/>
          <p:nvPr userDrawn="1"/>
        </p:nvSpPr>
        <p:spPr>
          <a:xfrm>
            <a:off x="9330813" y="617465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endParaRPr lang="ca-ES" sz="320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953729" y="3397013"/>
            <a:ext cx="80624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75C174D5-B50D-A844-9F94-FA0DA42E0C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232163"/>
            <a:ext cx="4692650" cy="4755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 especial (4) dues colum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 userDrawn="1"/>
        </p:nvSpPr>
        <p:spPr>
          <a:xfrm>
            <a:off x="0" y="0"/>
            <a:ext cx="916366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769983"/>
            <a:ext cx="7655641" cy="5901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 i="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Agregueu aquí el títol de la diapositiva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199" y="3755923"/>
            <a:ext cx="7655642" cy="2221365"/>
          </a:xfrm>
        </p:spPr>
        <p:txBody>
          <a:bodyPr numCol="2" spcCol="720000">
            <a:normAutofit/>
          </a:bodyPr>
          <a:lstStyle>
            <a:lvl1pPr marL="0" indent="0">
              <a:buClr>
                <a:schemeClr val="bg2"/>
              </a:buClr>
              <a:buSzPct val="86000"/>
              <a:buFont typeface="+mj-lt"/>
              <a:buNone/>
              <a:defRPr sz="1600" b="0" i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Clr>
                <a:schemeClr val="tx2"/>
              </a:buClr>
              <a:buSzPct val="86000"/>
              <a:buFont typeface="Arial" charset="0"/>
              <a:buNone/>
              <a:defRPr sz="16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2pPr>
            <a:lvl3pPr marL="914400" indent="0">
              <a:buClr>
                <a:schemeClr val="tx2"/>
              </a:buClr>
              <a:buSzPct val="86000"/>
              <a:buFont typeface="Arial" charset="0"/>
              <a:buNone/>
              <a:defRPr sz="14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3pPr>
            <a:lvl4pPr marL="13716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4pPr>
            <a:lvl5pPr marL="18288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5pPr>
          </a:lstStyle>
          <a:p>
            <a:pPr lvl="0"/>
            <a:r>
              <a:rPr lang="ca-ES" dirty="0"/>
              <a:t>Agregueu aquí el text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sp>
        <p:nvSpPr>
          <p:cNvPr id="4" name="CuadroTexto 3"/>
          <p:cNvSpPr txBox="1"/>
          <p:nvPr userDrawn="1"/>
        </p:nvSpPr>
        <p:spPr>
          <a:xfrm>
            <a:off x="9497961" y="615499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endParaRPr lang="ca-ES" sz="3200" dirty="0"/>
          </a:p>
        </p:txBody>
      </p:sp>
      <p:sp>
        <p:nvSpPr>
          <p:cNvPr id="5" name="CuadroTexto 4"/>
          <p:cNvSpPr txBox="1"/>
          <p:nvPr userDrawn="1"/>
        </p:nvSpPr>
        <p:spPr>
          <a:xfrm>
            <a:off x="9330813" y="617465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endParaRPr lang="ca-ES" sz="320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953729" y="3397013"/>
            <a:ext cx="80624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996832B1-5FFD-264A-834C-C647635EB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232163"/>
            <a:ext cx="4692650" cy="4755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present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2722"/>
            <a:ext cx="12192000" cy="3429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476382" y="770962"/>
            <a:ext cx="11239235" cy="75303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0" i="0" baseline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dirty="0"/>
              <a:t>Agregueu aquí el text final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476382" y="1686892"/>
            <a:ext cx="11239235" cy="424732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dirty="0" err="1"/>
              <a:t>Agregueu</a:t>
            </a:r>
            <a:r>
              <a:rPr lang="es-ES_tradnl" dirty="0"/>
              <a:t> aquí el </a:t>
            </a:r>
            <a:r>
              <a:rPr lang="es-ES_tradnl" dirty="0" err="1"/>
              <a:t>subtext</a:t>
            </a:r>
            <a:r>
              <a:rPr lang="es-ES_tradnl" dirty="0"/>
              <a:t> final de la </a:t>
            </a:r>
            <a:r>
              <a:rPr lang="es-ES_tradnl" dirty="0" err="1"/>
              <a:t>presentació</a:t>
            </a:r>
            <a:endParaRPr lang="ca-ES" dirty="0"/>
          </a:p>
        </p:txBody>
      </p:sp>
      <p:sp>
        <p:nvSpPr>
          <p:cNvPr id="7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0" y="3422722"/>
            <a:ext cx="12192000" cy="3435278"/>
          </a:xfrm>
          <a:noFill/>
        </p:spPr>
        <p:txBody>
          <a:bodyPr anchor="ctr">
            <a:normAutofit/>
          </a:bodyPr>
          <a:lstStyle>
            <a:lvl1pPr marL="0" indent="0" algn="ctr">
              <a:buClr>
                <a:schemeClr val="tx2"/>
              </a:buClr>
              <a:buSzPct val="86000"/>
              <a:buFont typeface="Arial" charset="0"/>
              <a:buNone/>
              <a:defRPr sz="1800" b="1" i="0">
                <a:solidFill>
                  <a:schemeClr val="accent2"/>
                </a:solidFill>
                <a:latin typeface="Jigsaw Light" charset="0"/>
                <a:ea typeface="Jigsaw Light" charset="0"/>
                <a:cs typeface="Jigsaw Light" charset="0"/>
              </a:defRPr>
            </a:lvl1pPr>
            <a:lvl2pPr marL="457200" indent="0">
              <a:buClr>
                <a:schemeClr val="tx2"/>
              </a:buClr>
              <a:buSzPct val="86000"/>
              <a:buFont typeface="Arial" charset="0"/>
              <a:buNone/>
              <a:defRPr sz="16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2pPr>
            <a:lvl3pPr marL="914400" indent="0">
              <a:buClr>
                <a:schemeClr val="tx2"/>
              </a:buClr>
              <a:buSzPct val="86000"/>
              <a:buFont typeface="Arial" charset="0"/>
              <a:buNone/>
              <a:defRPr sz="14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3pPr>
            <a:lvl4pPr marL="13716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4pPr>
            <a:lvl5pPr marL="18288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5pPr>
          </a:lstStyle>
          <a:p>
            <a:pPr lvl="0"/>
            <a:r>
              <a:rPr lang="ca-ES" dirty="0"/>
              <a:t>Agregueu aquí la imatge de portada (si voleu modificar-la)</a:t>
            </a:r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0" y="685172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 userDrawn="1"/>
        </p:nvCxnSpPr>
        <p:spPr>
          <a:xfrm>
            <a:off x="0" y="11291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4879AA4B-2E74-B247-9E38-D44205880E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6382" y="2675528"/>
            <a:ext cx="5285789" cy="5356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s de la present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sp>
        <p:nvSpPr>
          <p:cNvPr id="8" name="Título 1"/>
          <p:cNvSpPr txBox="1">
            <a:spLocks/>
          </p:cNvSpPr>
          <p:nvPr userDrawn="1"/>
        </p:nvSpPr>
        <p:spPr>
          <a:xfrm>
            <a:off x="838201" y="365125"/>
            <a:ext cx="4844844" cy="50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rgbClr val="333333"/>
                </a:solidFill>
                <a:latin typeface="Jigsaw Stencil Medium" charset="0"/>
                <a:ea typeface="Jigsaw Stencil Medium" charset="0"/>
                <a:cs typeface="Jigsaw Stencil Medium" charset="0"/>
              </a:defRPr>
            </a:lvl1pPr>
          </a:lstStyle>
          <a:p>
            <a:r>
              <a:rPr lang="ca-ES" sz="3200" dirty="0">
                <a:latin typeface="Calibri" panose="020F0502020204030204" pitchFamily="34" charset="0"/>
                <a:cs typeface="Calibri" panose="020F0502020204030204" pitchFamily="34" charset="0"/>
              </a:rPr>
              <a:t>Continguts</a:t>
            </a:r>
            <a:r>
              <a:rPr lang="ca-ES" sz="3200" baseline="0" dirty="0">
                <a:latin typeface="Calibri" panose="020F0502020204030204" pitchFamily="34" charset="0"/>
                <a:cs typeface="Calibri" panose="020F0502020204030204" pitchFamily="34" charset="0"/>
              </a:rPr>
              <a:t> de la presentació</a:t>
            </a:r>
            <a:endParaRPr lang="ca-E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Marcador de contenido 2"/>
          <p:cNvSpPr>
            <a:spLocks noGrp="1"/>
          </p:cNvSpPr>
          <p:nvPr>
            <p:ph sz="half" idx="13"/>
          </p:nvPr>
        </p:nvSpPr>
        <p:spPr>
          <a:xfrm>
            <a:off x="838201" y="1324180"/>
            <a:ext cx="10515599" cy="4151663"/>
          </a:xfrm>
          <a:ln>
            <a:noFill/>
          </a:ln>
        </p:spPr>
        <p:txBody>
          <a:bodyPr numCol="2">
            <a:normAutofit/>
          </a:bodyPr>
          <a:lstStyle>
            <a:lvl1pPr marL="342900" indent="-342900">
              <a:lnSpc>
                <a:spcPct val="200000"/>
              </a:lnSpc>
              <a:buClr>
                <a:schemeClr val="tx2"/>
              </a:buClr>
              <a:buSzPct val="86000"/>
              <a:buFont typeface="+mj-lt"/>
              <a:buAutoNum type="arabicPeriod"/>
              <a:defRPr sz="1800" b="0" i="0">
                <a:solidFill>
                  <a:srgbClr val="333333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Clr>
                <a:schemeClr val="tx2"/>
              </a:buClr>
              <a:buSzPct val="86000"/>
              <a:buFont typeface="Arial" charset="0"/>
              <a:buNone/>
              <a:defRPr sz="16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2pPr>
            <a:lvl3pPr marL="914400" indent="0">
              <a:buClr>
                <a:schemeClr val="tx2"/>
              </a:buClr>
              <a:buSzPct val="86000"/>
              <a:buFont typeface="Arial" charset="0"/>
              <a:buNone/>
              <a:defRPr sz="14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3pPr>
            <a:lvl4pPr marL="13716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4pPr>
            <a:lvl5pPr marL="18288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5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cxnSp>
        <p:nvCxnSpPr>
          <p:cNvPr id="10" name="Conector recto 9"/>
          <p:cNvCxnSpPr>
            <a:cxnSpLocks/>
          </p:cNvCxnSpPr>
          <p:nvPr userDrawn="1"/>
        </p:nvCxnSpPr>
        <p:spPr>
          <a:xfrm>
            <a:off x="960699" y="865239"/>
            <a:ext cx="437469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 userDrawn="1"/>
        </p:nvCxnSpPr>
        <p:spPr>
          <a:xfrm>
            <a:off x="0" y="11291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353800" y="6329094"/>
            <a:ext cx="817756" cy="365125"/>
          </a:xfrm>
        </p:spPr>
        <p:txBody>
          <a:bodyPr/>
          <a:lstStyle>
            <a:lvl1pPr algn="ctr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A297B60-881E-7B46-9BF3-58A7D50F9521}" type="slidenum">
              <a:rPr lang="es-ES_tradnl" smtClean="0"/>
              <a:pPr/>
              <a:t>‹#›</a:t>
            </a:fld>
            <a:endParaRPr lang="es-ES_tradnl" dirty="0"/>
          </a:p>
        </p:txBody>
      </p:sp>
      <p:cxnSp>
        <p:nvCxnSpPr>
          <p:cNvPr id="8" name="Conector recto 7"/>
          <p:cNvCxnSpPr/>
          <p:nvPr userDrawn="1"/>
        </p:nvCxnSpPr>
        <p:spPr>
          <a:xfrm flipH="1">
            <a:off x="0" y="6176963"/>
            <a:ext cx="12192000" cy="0"/>
          </a:xfrm>
          <a:prstGeom prst="line">
            <a:avLst/>
          </a:prstGeom>
          <a:ln>
            <a:solidFill>
              <a:srgbClr val="DDA1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838200" y="485412"/>
            <a:ext cx="10252934" cy="515821"/>
          </a:xfrm>
          <a:ln>
            <a:noFill/>
          </a:ln>
        </p:spPr>
        <p:txBody>
          <a:bodyPr>
            <a:normAutofit/>
          </a:bodyPr>
          <a:lstStyle>
            <a:lvl1pPr>
              <a:defRPr sz="3200" b="1" u="none">
                <a:solidFill>
                  <a:srgbClr val="DDA128"/>
                </a:solidFill>
                <a:latin typeface="Jigsaw" charset="0"/>
                <a:ea typeface="Jigsaw" charset="0"/>
                <a:cs typeface="Jigsaw" charset="0"/>
              </a:defRPr>
            </a:lvl1pPr>
          </a:lstStyle>
          <a:p>
            <a:r>
              <a:rPr lang="ca-ES"/>
              <a:t>Feu clic aquí per editar l'estil</a:t>
            </a:r>
            <a:endParaRPr lang="es-ES_tradnl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552" y="6212159"/>
            <a:ext cx="3538624" cy="56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12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A36F710-090B-419D-8680-6383471BD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9211F7A-571B-4E92-A52D-B4CBFCDB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D8B5EB-3EAA-4631-BBE9-7D7FA6AD6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479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A765D4-80C6-4799-A5FF-52B5A50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04A99A2-E13D-4F0A-A51D-4650B6B4A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C06F7F-D4EB-4591-AE56-3A7457E44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B7DF4F-4273-489D-910D-C7763A035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E9E20B-C554-4A37-99B2-84C4BD50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5836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8D0BBB-3E9D-4A9B-BF3D-89782023E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F45DA7-9612-47CF-93D8-8B75C9B73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FECF00-E415-4B62-9BEF-87F37C094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BD3626-AEC0-4115-A4D7-40952336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E796BD-CD49-474C-B8A8-3D2AD54BD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5798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83EE6-2D9B-4114-A85C-EA9F0C4ED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BF5C1C-E525-452B-B260-A5A7C7640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06E55F-AFE2-4336-BACC-F697200D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D3BEB5-9696-466A-9E5B-85792D40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EA8E54-AC8F-4F5A-B371-D4C74D887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0106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6EDB41-270E-478A-8525-55466988A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742E00-7126-4605-8CE1-F3D59DB237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38CD9F1-078C-4EA0-8D82-225EFE3DA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4334C2-0D6C-4939-8C56-6F79D8B0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E72D2D-D58C-4030-8EDD-3BB4B6E25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81E747-EE8D-4AF6-A916-88A3076C2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343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23DA6D-1072-4993-953A-D2841FDE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223BFF-E877-4DFF-BBC2-CD20C22FE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B0D9FC-BB2C-469B-BC93-746338617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85951E-A00E-4553-96C3-6D948785D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5A9A1C9-4E0F-4ADE-BB9A-D09E104C1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96DF7D4-4465-4456-A941-1D8A22CC6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EA60780-9C8B-43F6-969D-E7A7009D8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2ADC09-0B51-4C35-98E3-3CDDBB548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8263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14D29-45AB-436C-9C44-5C1414003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1D61FB7-BADD-4B95-ABAF-48FC3D77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D1E629B-64FE-4B30-8C13-BF21343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49E76C-8194-4C2F-9C74-D31C94D8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494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A36F710-090B-419D-8680-6383471BD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9211F7A-571B-4E92-A52D-B4CBFCDB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D8B5EB-3EAA-4631-BBE9-7D7FA6AD6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09622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92B06B-8CE8-490C-9621-2EFF7A045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46DAB9-6883-4744-AB42-EB2513C7F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77EECA-1EFC-4250-92B0-60F82F1CC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177749-79A7-4D15-9DC2-4E05FA696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A7B619-14CA-4E91-81FD-E4D8B3E2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8C4115-0F4F-45E0-BE9A-77916D172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5195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(1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1" y="4711701"/>
            <a:ext cx="10515599" cy="62721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000" b="0" i="0" baseline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Títol del separador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943897" y="5358581"/>
            <a:ext cx="806245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B134E8CB-D858-C84E-BE96-EF8D17969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232163"/>
            <a:ext cx="4692650" cy="47556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37DCA3-D139-437F-A0D3-870084EE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1E0B9B1-966F-4905-84C4-6CA2824CB1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D30524-5C83-483C-8F57-BEC562C8E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464DF5F-542C-4B3C-87A3-53E090F15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D938F9-0F54-456C-998D-A58A50D2D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38AF76-1701-4FF4-AE34-9D65AB81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8705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DA7ECF-996C-48C3-B8CD-969FA79CA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EF18901-4F7E-4AC7-8CCF-98D86AA4D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03E8DF-8091-421B-947D-6D2E2E011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7209DE-1CFB-463E-9BD7-6A6B64654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7D6AB0-E9C0-462B-B548-84A2E832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86058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1A97E1-067D-41DC-A073-89264E91F9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0981115-08F2-4F15-ADA2-D13121B4E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181BE8-287D-49B0-9643-985E57E45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627F7D-F75C-4648-891E-8F7CC4AD3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FE9793-69F6-4282-A1CD-0DFB0451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6987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D8E8909-57D0-464D-AD68-EE1AE73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382" y="2675528"/>
            <a:ext cx="5285789" cy="53567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2722"/>
            <a:ext cx="12192000" cy="3429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476382" y="770962"/>
            <a:ext cx="11239235" cy="75303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 baseline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dirty="0"/>
              <a:t>Agregueu aquí el títol principal de la presentació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476382" y="1686892"/>
            <a:ext cx="11239235" cy="42473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dirty="0" err="1"/>
              <a:t>Agregueu</a:t>
            </a:r>
            <a:r>
              <a:rPr lang="es-ES_tradnl" dirty="0"/>
              <a:t> aquí el </a:t>
            </a:r>
            <a:r>
              <a:rPr lang="es-ES_tradnl" dirty="0" err="1"/>
              <a:t>subtítol</a:t>
            </a:r>
            <a:r>
              <a:rPr lang="es-ES_tradnl" dirty="0"/>
              <a:t> de la </a:t>
            </a:r>
            <a:r>
              <a:rPr lang="es-ES_tradnl" dirty="0" err="1"/>
              <a:t>presentació</a:t>
            </a:r>
            <a:endParaRPr lang="ca-ES" dirty="0"/>
          </a:p>
        </p:txBody>
      </p:sp>
      <p:sp>
        <p:nvSpPr>
          <p:cNvPr id="7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0" y="3422722"/>
            <a:ext cx="12192000" cy="3435278"/>
          </a:xfrm>
          <a:noFill/>
        </p:spPr>
        <p:txBody>
          <a:bodyPr anchor="ctr">
            <a:normAutofit/>
          </a:bodyPr>
          <a:lstStyle>
            <a:lvl1pPr marL="0" indent="0" algn="ctr">
              <a:buClr>
                <a:schemeClr val="tx2"/>
              </a:buClr>
              <a:buSzPct val="86000"/>
              <a:buFont typeface="Arial" charset="0"/>
              <a:buNone/>
              <a:defRPr sz="1800" b="1" i="0">
                <a:solidFill>
                  <a:schemeClr val="accent2"/>
                </a:solidFill>
                <a:latin typeface="Jigsaw Light" charset="0"/>
                <a:ea typeface="Jigsaw Light" charset="0"/>
                <a:cs typeface="Jigsaw Light" charset="0"/>
              </a:defRPr>
            </a:lvl1pPr>
            <a:lvl2pPr marL="457200" indent="0">
              <a:buClr>
                <a:schemeClr val="tx2"/>
              </a:buClr>
              <a:buSzPct val="86000"/>
              <a:buFont typeface="Arial" charset="0"/>
              <a:buNone/>
              <a:defRPr sz="16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2pPr>
            <a:lvl3pPr marL="914400" indent="0">
              <a:buClr>
                <a:schemeClr val="tx2"/>
              </a:buClr>
              <a:buSzPct val="86000"/>
              <a:buFont typeface="Arial" charset="0"/>
              <a:buNone/>
              <a:defRPr sz="14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3pPr>
            <a:lvl4pPr marL="13716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4pPr>
            <a:lvl5pPr marL="18288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5pPr>
          </a:lstStyle>
          <a:p>
            <a:pPr lvl="0"/>
            <a:r>
              <a:rPr lang="ca-ES" dirty="0"/>
              <a:t>Agregueu aquí la imatge de portada (si voleu modificar-la)</a:t>
            </a:r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0" y="685172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 userDrawn="1"/>
        </p:nvCxnSpPr>
        <p:spPr>
          <a:xfrm>
            <a:off x="0" y="11291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51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(2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1" y="4711701"/>
            <a:ext cx="10515599" cy="62721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000" b="0" i="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Títol del separador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943897" y="5358581"/>
            <a:ext cx="80624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81957E56-FB3C-6444-AB13-1D029C16F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232163"/>
            <a:ext cx="4692650" cy="47556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(3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 userDrawn="1"/>
        </p:nvSpPr>
        <p:spPr>
          <a:xfrm>
            <a:off x="0" y="-7784"/>
            <a:ext cx="12192000" cy="68657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1" y="3053022"/>
            <a:ext cx="10515599" cy="627215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000" b="0" i="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Títol del separador</a:t>
            </a: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5696650" y="3699902"/>
            <a:ext cx="80624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 userDrawn="1"/>
        </p:nvSpPr>
        <p:spPr>
          <a:xfrm>
            <a:off x="0" y="-10633"/>
            <a:ext cx="12192000" cy="2339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Rectángulo 9"/>
          <p:cNvSpPr/>
          <p:nvPr userDrawn="1"/>
        </p:nvSpPr>
        <p:spPr>
          <a:xfrm>
            <a:off x="0" y="6624084"/>
            <a:ext cx="12192000" cy="2339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s 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5F50FDED-E3B7-834D-8A5E-4EF9D8CBD98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828553"/>
            <a:ext cx="10515600" cy="5218235"/>
          </a:xfrm>
        </p:spPr>
        <p:txBody>
          <a:bodyPr/>
          <a:lstStyle>
            <a:lvl1pPr marL="0" indent="0" fontAlgn="t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0" algn="l"/>
              </a:tabLst>
              <a:defRPr b="0" i="0" baseline="0">
                <a:latin typeface="+mn-lt"/>
              </a:defRPr>
            </a:lvl1pPr>
            <a:lvl2pPr>
              <a:lnSpc>
                <a:spcPct val="150000"/>
              </a:lnSpc>
              <a:defRPr/>
            </a:lvl2pPr>
          </a:lstStyle>
          <a:p>
            <a:r>
              <a:rPr lang="ca-ES" dirty="0"/>
              <a:t>Introduïu aquí el text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0" y="64916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 userDrawn="1"/>
        </p:nvCxnSpPr>
        <p:spPr>
          <a:xfrm>
            <a:off x="0" y="11291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9FE1ACD9-C863-D545-8BBF-15DB78B8A7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992"/>
            <a:ext cx="10515600" cy="5901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i="0" baseline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Agregueu aquí el títol de la diapositiva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s 2 columnes jun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0" y="64916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 userDrawn="1"/>
        </p:nvCxnSpPr>
        <p:spPr>
          <a:xfrm>
            <a:off x="0" y="11291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1">
            <a:extLst>
              <a:ext uri="{FF2B5EF4-FFF2-40B4-BE49-F238E27FC236}">
                <a16:creationId xmlns:a16="http://schemas.microsoft.com/office/drawing/2014/main" id="{A9C82751-7D12-C843-ABEF-47A837026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992"/>
            <a:ext cx="10515600" cy="5901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i="0" baseline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Agregueu aquí el títol de la diapositiva</a:t>
            </a:r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id="{9BEE0223-47A2-064C-BF7E-543DE36F50B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828553"/>
            <a:ext cx="10515600" cy="5218235"/>
          </a:xfrm>
        </p:spPr>
        <p:txBody>
          <a:bodyPr numCol="2" spcCol="360000"/>
          <a:lstStyle>
            <a:lvl1pPr marL="285750" indent="-285750" fontAlgn="t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</a:tabLst>
              <a:defRPr b="0" i="0" baseline="0">
                <a:latin typeface="+mn-lt"/>
              </a:defRPr>
            </a:lvl1pPr>
            <a:lvl2pPr>
              <a:lnSpc>
                <a:spcPct val="150000"/>
              </a:lnSpc>
              <a:defRPr/>
            </a:lvl2pPr>
          </a:lstStyle>
          <a:p>
            <a:r>
              <a:rPr lang="ca-ES" dirty="0"/>
              <a:t>Introduïu aquí el text de dues columnes juntes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s 2 columnes separ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0" y="64916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 userDrawn="1"/>
        </p:nvCxnSpPr>
        <p:spPr>
          <a:xfrm>
            <a:off x="0" y="11291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>
            <a:extLst>
              <a:ext uri="{FF2B5EF4-FFF2-40B4-BE49-F238E27FC236}">
                <a16:creationId xmlns:a16="http://schemas.microsoft.com/office/drawing/2014/main" id="{56FFE32B-04BF-FC41-91B7-BDE3D86C9E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992"/>
            <a:ext cx="10515600" cy="5901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i="0" baseline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Agregueu aquí el títol de la diapositiva</a:t>
            </a: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01A9CA27-1C93-E641-8534-18A38545183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828553"/>
            <a:ext cx="4778829" cy="5218235"/>
          </a:xfrm>
        </p:spPr>
        <p:txBody>
          <a:bodyPr numCol="1" spcCol="360000"/>
          <a:lstStyle>
            <a:lvl1pPr marL="285750" indent="-285750" fontAlgn="t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</a:tabLst>
              <a:defRPr b="0" i="0" baseline="0">
                <a:latin typeface="+mn-lt"/>
              </a:defRPr>
            </a:lvl1pPr>
            <a:lvl2pPr>
              <a:lnSpc>
                <a:spcPct val="150000"/>
              </a:lnSpc>
              <a:defRPr/>
            </a:lvl2pPr>
          </a:lstStyle>
          <a:p>
            <a:r>
              <a:rPr lang="ca-ES" dirty="0"/>
              <a:t>Introduïu el text de la primera columna</a:t>
            </a:r>
          </a:p>
        </p:txBody>
      </p:sp>
      <p:sp>
        <p:nvSpPr>
          <p:cNvPr id="18" name="Marcador de contenido 16">
            <a:extLst>
              <a:ext uri="{FF2B5EF4-FFF2-40B4-BE49-F238E27FC236}">
                <a16:creationId xmlns:a16="http://schemas.microsoft.com/office/drawing/2014/main" id="{B3632C6B-C13D-0847-AB69-4A2BE216283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63591" y="828553"/>
            <a:ext cx="4778829" cy="5218235"/>
          </a:xfrm>
        </p:spPr>
        <p:txBody>
          <a:bodyPr numCol="1" spcCol="360000"/>
          <a:lstStyle>
            <a:lvl1pPr marL="285750" indent="-285750" fontAlgn="t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</a:tabLst>
              <a:defRPr b="0" i="0" baseline="0">
                <a:latin typeface="+mn-lt"/>
              </a:defRPr>
            </a:lvl1pPr>
            <a:lvl2pPr>
              <a:lnSpc>
                <a:spcPct val="150000"/>
              </a:lnSpc>
              <a:defRPr/>
            </a:lvl2pPr>
          </a:lstStyle>
          <a:p>
            <a:r>
              <a:rPr lang="ca-ES" dirty="0"/>
              <a:t>Introduïu el text de la segona columna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 + grà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0" y="64916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 userDrawn="1"/>
        </p:nvCxnSpPr>
        <p:spPr>
          <a:xfrm>
            <a:off x="0" y="11291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gráfico 4"/>
          <p:cNvSpPr>
            <a:spLocks noGrp="1"/>
          </p:cNvSpPr>
          <p:nvPr>
            <p:ph type="chart" sz="quarter" idx="13" hasCustomPrompt="1"/>
          </p:nvPr>
        </p:nvSpPr>
        <p:spPr>
          <a:xfrm>
            <a:off x="6626942" y="828553"/>
            <a:ext cx="4726858" cy="514838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Jigsaw" charset="0"/>
                <a:ea typeface="Jigsaw" charset="0"/>
                <a:cs typeface="Jigsaw" charset="0"/>
              </a:defRPr>
            </a:lvl1pPr>
          </a:lstStyle>
          <a:p>
            <a:r>
              <a:rPr lang="ca-ES" dirty="0"/>
              <a:t>Gràfic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00072802-57BF-0A4B-A55B-E6E9F1511B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992"/>
            <a:ext cx="10515600" cy="5901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i="0" baseline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Agregueu aquí el títol de la diapositiva</a:t>
            </a:r>
          </a:p>
        </p:txBody>
      </p:sp>
      <p:sp>
        <p:nvSpPr>
          <p:cNvPr id="14" name="Marcador de contenido 16">
            <a:extLst>
              <a:ext uri="{FF2B5EF4-FFF2-40B4-BE49-F238E27FC236}">
                <a16:creationId xmlns:a16="http://schemas.microsoft.com/office/drawing/2014/main" id="{F4AF251F-2915-0842-8F0C-02AC580F550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38199" y="828553"/>
            <a:ext cx="4793673" cy="5218235"/>
          </a:xfrm>
        </p:spPr>
        <p:txBody>
          <a:bodyPr/>
          <a:lstStyle>
            <a:lvl1pPr marL="0" indent="0" fontAlgn="t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0" algn="l"/>
              </a:tabLst>
              <a:defRPr b="0" i="0" baseline="0">
                <a:latin typeface="+mn-lt"/>
              </a:defRPr>
            </a:lvl1pPr>
            <a:lvl2pPr>
              <a:lnSpc>
                <a:spcPct val="150000"/>
              </a:lnSpc>
              <a:defRPr/>
            </a:lvl2pPr>
          </a:lstStyle>
          <a:p>
            <a:r>
              <a:rPr lang="ca-ES" dirty="0"/>
              <a:t>Introduïu aquí el text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7C9B712-5395-B141-B544-61AB1AF6B5F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838200" y="6232163"/>
            <a:ext cx="4692650" cy="475568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58992"/>
            <a:ext cx="10515600" cy="653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Haga clic para modificar el estilo de título del patrón</a:t>
            </a:r>
            <a:endParaRPr lang="ca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028700"/>
            <a:ext cx="10515600" cy="514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_tradnl" dirty="0"/>
              <a:t>Haga clic para modificar los estilos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33333"/>
                </a:solidFill>
                <a:latin typeface="Jigsaw" charset="0"/>
                <a:ea typeface="Jigsaw" charset="0"/>
                <a:cs typeface="Jigsaw" charset="0"/>
              </a:defRPr>
            </a:lvl1pPr>
          </a:lstStyle>
          <a:p>
            <a:fld id="{BE953A22-4E5B-B745-9FA0-1DD58406192C}" type="slidenum">
              <a:rPr lang="ca-ES" smtClean="0"/>
              <a:pPr/>
              <a:t>‹#›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24308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6" r:id="rId5"/>
    <p:sldLayoutId id="2147483664" r:id="rId6"/>
    <p:sldLayoutId id="2147483671" r:id="rId7"/>
    <p:sldLayoutId id="2147483667" r:id="rId8"/>
    <p:sldLayoutId id="2147483668" r:id="rId9"/>
    <p:sldLayoutId id="2147483652" r:id="rId10"/>
    <p:sldLayoutId id="2147483670" r:id="rId11"/>
    <p:sldLayoutId id="2147483677" r:id="rId12"/>
    <p:sldLayoutId id="2147483676" r:id="rId13"/>
    <p:sldLayoutId id="2147483678" r:id="rId14"/>
    <p:sldLayoutId id="2147483672" r:id="rId15"/>
    <p:sldLayoutId id="2147483663" r:id="rId16"/>
    <p:sldLayoutId id="2147483673" r:id="rId17"/>
    <p:sldLayoutId id="2147483665" r:id="rId18"/>
    <p:sldLayoutId id="2147483674" r:id="rId19"/>
    <p:sldLayoutId id="2147483680" r:id="rId20"/>
    <p:sldLayoutId id="2147483706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85750" algn="l" defTabSz="914400" rtl="0" eaLnBrk="1" latinLnBrk="0" hangingPunct="1">
        <a:lnSpc>
          <a:spcPct val="150000"/>
        </a:lnSpc>
        <a:spcBef>
          <a:spcPts val="1000"/>
        </a:spcBef>
        <a:spcAft>
          <a:spcPts val="1000"/>
        </a:spcAft>
        <a:buClr>
          <a:srgbClr val="EEA4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rgbClr val="EEA400"/>
        </a:buClr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rgbClr val="EEA400"/>
        </a:buClr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rgbClr val="EEA400"/>
        </a:buClr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rgbClr val="EEA400"/>
        </a:buClr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C23F75-6BC3-44B1-BFF2-00A834CE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3A6C7D-8FA4-4F16-B4E2-7F3C1035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1731E5-9706-4B92-B1C5-20C149488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5230CF-E0E1-4BB9-981B-6C30A8CE6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0EB109-B968-4818-8E52-2A938E5E1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307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E2965-727B-8E44-855D-683FDD12E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382" y="770962"/>
            <a:ext cx="11239235" cy="1128296"/>
          </a:xfrm>
        </p:spPr>
        <p:txBody>
          <a:bodyPr>
            <a:normAutofit fontScale="90000"/>
          </a:bodyPr>
          <a:lstStyle/>
          <a:p>
            <a:r>
              <a:rPr lang="ca-ES" dirty="0">
                <a:latin typeface="Calibri"/>
                <a:cs typeface="Calibri"/>
              </a:rPr>
              <a:t>Jornades de benvinguda nous estudiants 2022/2023</a:t>
            </a:r>
            <a:br>
              <a:rPr lang="ca-ES" dirty="0">
                <a:latin typeface="Calibri"/>
                <a:cs typeface="Calibri"/>
              </a:rPr>
            </a:br>
            <a:r>
              <a:rPr lang="ca-ES" sz="3600" b="0" dirty="0">
                <a:solidFill>
                  <a:schemeClr val="tx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Tecnologia i Indústries Culturals</a:t>
            </a:r>
            <a:endParaRPr lang="ca-ES" b="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B1117F-723A-DE42-A20C-6031191A2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382" y="1899258"/>
            <a:ext cx="11239235" cy="42473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ca-ES" dirty="0">
                <a:latin typeface="Calibri"/>
                <a:ea typeface="Calibri"/>
                <a:cs typeface="Calibri"/>
              </a:rPr>
              <a:t>19 de setembre </a:t>
            </a:r>
            <a:endParaRPr lang="ca-ES" dirty="0">
              <a:ea typeface="Calibri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9B70A1-D98D-BF49-A86B-8A8DB9D5BAA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74408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18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95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02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86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84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05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1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87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29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6D39360B-4B96-4408-A3EA-6E27B1F58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B60-881E-7B46-9BF3-58A7D50F9521}" type="slidenum">
              <a:rPr lang="es-ES_tradnl" smtClean="0"/>
              <a:pPr/>
              <a:t>2</a:t>
            </a:fld>
            <a:endParaRPr lang="es-ES_tradnl" dirty="0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D82F2512-A30F-4F08-B1C6-44FD11FF7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44624"/>
            <a:ext cx="7711716" cy="601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3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32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26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FD329B5-6306-AE10-172D-FD246F9D4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ESTRUCTURA ACADÈMICA</a:t>
            </a:r>
            <a:endParaRPr lang="ca-ES" dirty="0"/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EEA41B3D-9CD6-0F01-C3BC-4BB788500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22</a:t>
            </a:fld>
            <a:endParaRPr lang="ca-ES"/>
          </a:p>
        </p:txBody>
      </p:sp>
      <p:pic>
        <p:nvPicPr>
          <p:cNvPr id="5" name="Imagen 7">
            <a:extLst>
              <a:ext uri="{FF2B5EF4-FFF2-40B4-BE49-F238E27FC236}">
                <a16:creationId xmlns:a16="http://schemas.microsoft.com/office/drawing/2014/main" id="{735BB08D-DF6B-62B4-9A77-10DBBA4A1E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1799"/>
            <a:ext cx="1219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08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1404129-6235-C2FD-5247-FA7C2CAB5D34}"/>
              </a:ext>
            </a:extLst>
          </p:cNvPr>
          <p:cNvSpPr/>
          <p:nvPr/>
        </p:nvSpPr>
        <p:spPr>
          <a:xfrm>
            <a:off x="8488682" y="895840"/>
            <a:ext cx="2022231" cy="142433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E4E05E-282E-3A4F-3E07-A890A5AA12C2}"/>
              </a:ext>
            </a:extLst>
          </p:cNvPr>
          <p:cNvSpPr/>
          <p:nvPr/>
        </p:nvSpPr>
        <p:spPr>
          <a:xfrm>
            <a:off x="6051530" y="972939"/>
            <a:ext cx="2022231" cy="142433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FDEE1668-186E-B402-D3B6-5BA987A5E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23</a:t>
            </a:fld>
            <a:endParaRPr lang="ca-ES"/>
          </a:p>
        </p:txBody>
      </p:sp>
      <p:sp>
        <p:nvSpPr>
          <p:cNvPr id="4" name="Títol 3">
            <a:extLst>
              <a:ext uri="{FF2B5EF4-FFF2-40B4-BE49-F238E27FC236}">
                <a16:creationId xmlns:a16="http://schemas.microsoft.com/office/drawing/2014/main" id="{67BE5270-A48C-4EC5-6157-414A0B0C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Estructura acadèmica del TecnoCampus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BBCD10-6452-32D5-85DF-AC6D51A70009}"/>
              </a:ext>
            </a:extLst>
          </p:cNvPr>
          <p:cNvSpPr/>
          <p:nvPr/>
        </p:nvSpPr>
        <p:spPr>
          <a:xfrm>
            <a:off x="838200" y="1051560"/>
            <a:ext cx="5026261" cy="142433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QuadreDeText 18">
            <a:extLst>
              <a:ext uri="{FF2B5EF4-FFF2-40B4-BE49-F238E27FC236}">
                <a16:creationId xmlns:a16="http://schemas.microsoft.com/office/drawing/2014/main" id="{4B18B599-6332-184C-08C7-FECABBBC5582}"/>
              </a:ext>
            </a:extLst>
          </p:cNvPr>
          <p:cNvSpPr txBox="1"/>
          <p:nvPr/>
        </p:nvSpPr>
        <p:spPr>
          <a:xfrm>
            <a:off x="1545338" y="1061820"/>
            <a:ext cx="3764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Escola Superior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Politècnica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8A1DBF-8004-7435-7C58-C3EE53B91FE6}"/>
              </a:ext>
            </a:extLst>
          </p:cNvPr>
          <p:cNvSpPr/>
          <p:nvPr/>
        </p:nvSpPr>
        <p:spPr>
          <a:xfrm>
            <a:off x="6075711" y="1522856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ca-ES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04B249-B6BF-00C0-F32D-7D1983709516}"/>
              </a:ext>
            </a:extLst>
          </p:cNvPr>
          <p:cNvSpPr/>
          <p:nvPr/>
        </p:nvSpPr>
        <p:spPr>
          <a:xfrm>
            <a:off x="8483532" y="1520310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ca-ES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" name="QuadreDeText 21">
            <a:extLst>
              <a:ext uri="{FF2B5EF4-FFF2-40B4-BE49-F238E27FC236}">
                <a16:creationId xmlns:a16="http://schemas.microsoft.com/office/drawing/2014/main" id="{C7EF5AC0-7C2D-5A1F-6B95-E73731626037}"/>
              </a:ext>
            </a:extLst>
          </p:cNvPr>
          <p:cNvSpPr txBox="1"/>
          <p:nvPr/>
        </p:nvSpPr>
        <p:spPr>
          <a:xfrm>
            <a:off x="6184266" y="1766180"/>
            <a:ext cx="1746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Empresa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QuadreDeText 22">
            <a:extLst>
              <a:ext uri="{FF2B5EF4-FFF2-40B4-BE49-F238E27FC236}">
                <a16:creationId xmlns:a16="http://schemas.microsoft.com/office/drawing/2014/main" id="{2059617A-4DDC-905F-4110-49F0BE884EA8}"/>
              </a:ext>
            </a:extLst>
          </p:cNvPr>
          <p:cNvSpPr txBox="1"/>
          <p:nvPr/>
        </p:nvSpPr>
        <p:spPr>
          <a:xfrm>
            <a:off x="8770453" y="1743079"/>
            <a:ext cx="1448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Salut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7DAF34-90D0-BEBE-8483-B4F19859D4C3}"/>
              </a:ext>
            </a:extLst>
          </p:cNvPr>
          <p:cNvSpPr/>
          <p:nvPr/>
        </p:nvSpPr>
        <p:spPr>
          <a:xfrm>
            <a:off x="1053399" y="1502463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CD9633-0304-D1F5-F9B5-6FB8D4E9E41C}"/>
              </a:ext>
            </a:extLst>
          </p:cNvPr>
          <p:cNvSpPr/>
          <p:nvPr/>
        </p:nvSpPr>
        <p:spPr>
          <a:xfrm>
            <a:off x="3564555" y="1507652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adreDeText 25">
            <a:extLst>
              <a:ext uri="{FF2B5EF4-FFF2-40B4-BE49-F238E27FC236}">
                <a16:creationId xmlns:a16="http://schemas.microsoft.com/office/drawing/2014/main" id="{CCF7EEDA-B335-9B22-FBD6-CF6CE2346052}"/>
              </a:ext>
            </a:extLst>
          </p:cNvPr>
          <p:cNvSpPr txBox="1"/>
          <p:nvPr/>
        </p:nvSpPr>
        <p:spPr>
          <a:xfrm>
            <a:off x="3814101" y="1612293"/>
            <a:ext cx="1428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Indústries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Culturals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QuadreDeText 26">
            <a:extLst>
              <a:ext uri="{FF2B5EF4-FFF2-40B4-BE49-F238E27FC236}">
                <a16:creationId xmlns:a16="http://schemas.microsoft.com/office/drawing/2014/main" id="{79F21312-82D5-6249-1C5E-31DB04FBCE49}"/>
              </a:ext>
            </a:extLst>
          </p:cNvPr>
          <p:cNvSpPr txBox="1"/>
          <p:nvPr/>
        </p:nvSpPr>
        <p:spPr>
          <a:xfrm>
            <a:off x="1214853" y="1689415"/>
            <a:ext cx="1948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Tecnologia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2" name="QuadreDeText 51">
            <a:extLst>
              <a:ext uri="{FF2B5EF4-FFF2-40B4-BE49-F238E27FC236}">
                <a16:creationId xmlns:a16="http://schemas.microsoft.com/office/drawing/2014/main" id="{C3A510B0-4343-DDE6-A02B-745B828D32D3}"/>
              </a:ext>
            </a:extLst>
          </p:cNvPr>
          <p:cNvSpPr txBox="1"/>
          <p:nvPr/>
        </p:nvSpPr>
        <p:spPr>
          <a:xfrm>
            <a:off x="5445879" y="7095516"/>
            <a:ext cx="2307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Mitjans audiovisuals</a:t>
            </a:r>
          </a:p>
        </p:txBody>
      </p:sp>
      <p:cxnSp>
        <p:nvCxnSpPr>
          <p:cNvPr id="56" name="Connector recte 55">
            <a:extLst>
              <a:ext uri="{FF2B5EF4-FFF2-40B4-BE49-F238E27FC236}">
                <a16:creationId xmlns:a16="http://schemas.microsoft.com/office/drawing/2014/main" id="{0F80AC65-1D3D-991D-F052-2C1D77B93078}"/>
              </a:ext>
            </a:extLst>
          </p:cNvPr>
          <p:cNvCxnSpPr/>
          <p:nvPr/>
        </p:nvCxnSpPr>
        <p:spPr>
          <a:xfrm>
            <a:off x="5168179" y="7299803"/>
            <a:ext cx="283891" cy="5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nector recte 60">
            <a:extLst>
              <a:ext uri="{FF2B5EF4-FFF2-40B4-BE49-F238E27FC236}">
                <a16:creationId xmlns:a16="http://schemas.microsoft.com/office/drawing/2014/main" id="{B7C8418E-957C-9C60-77EC-41A5B3886C42}"/>
              </a:ext>
            </a:extLst>
          </p:cNvPr>
          <p:cNvCxnSpPr/>
          <p:nvPr/>
        </p:nvCxnSpPr>
        <p:spPr>
          <a:xfrm>
            <a:off x="5190998" y="6820279"/>
            <a:ext cx="283891" cy="5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QuadreDeText 6">
            <a:extLst>
              <a:ext uri="{FF2B5EF4-FFF2-40B4-BE49-F238E27FC236}">
                <a16:creationId xmlns:a16="http://schemas.microsoft.com/office/drawing/2014/main" id="{68738805-C8B3-A9DC-7C9F-2F54B66B2D85}"/>
              </a:ext>
            </a:extLst>
          </p:cNvPr>
          <p:cNvSpPr txBox="1"/>
          <p:nvPr/>
        </p:nvSpPr>
        <p:spPr>
          <a:xfrm>
            <a:off x="9040419" y="1073582"/>
            <a:ext cx="941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ESCS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757A42F7-F898-3168-641D-BD9BBBC83591}"/>
              </a:ext>
            </a:extLst>
          </p:cNvPr>
          <p:cNvSpPr txBox="1"/>
          <p:nvPr/>
        </p:nvSpPr>
        <p:spPr>
          <a:xfrm>
            <a:off x="6445748" y="1079203"/>
            <a:ext cx="1088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ESCSET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E5B03640-312E-FE58-A9DA-DF50A40DDCEE}"/>
              </a:ext>
            </a:extLst>
          </p:cNvPr>
          <p:cNvSpPr txBox="1"/>
          <p:nvPr/>
        </p:nvSpPr>
        <p:spPr>
          <a:xfrm>
            <a:off x="1119761" y="2944649"/>
            <a:ext cx="931519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</a:rPr>
              <a:t>De </a:t>
            </a:r>
            <a:r>
              <a:rPr lang="en-US" sz="2000" kern="0" dirty="0" err="1">
                <a:solidFill>
                  <a:srgbClr val="000000"/>
                </a:solidFill>
              </a:rPr>
              <a:t>tres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escoles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universitaries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adscrites</a:t>
            </a:r>
            <a:r>
              <a:rPr lang="en-US" sz="2000" kern="0" dirty="0">
                <a:solidFill>
                  <a:srgbClr val="000000"/>
                </a:solidFill>
              </a:rPr>
              <a:t> a la Universitat </a:t>
            </a:r>
            <a:r>
              <a:rPr lang="en-US" sz="2000" kern="0" dirty="0" err="1">
                <a:solidFill>
                  <a:srgbClr val="000000"/>
                </a:solidFill>
              </a:rPr>
              <a:t>Pompeu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Fabra</a:t>
            </a:r>
            <a:r>
              <a:rPr lang="en-US" sz="2000" kern="0" dirty="0">
                <a:solidFill>
                  <a:srgbClr val="000000"/>
                </a:solidFill>
              </a:rPr>
              <a:t>, es </a:t>
            </a:r>
            <a:r>
              <a:rPr lang="en-US" sz="2000" kern="0" dirty="0" err="1">
                <a:solidFill>
                  <a:srgbClr val="000000"/>
                </a:solidFill>
              </a:rPr>
              <a:t>passarà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el</a:t>
            </a:r>
            <a:r>
              <a:rPr lang="en-US" sz="2000" kern="0" dirty="0">
                <a:solidFill>
                  <a:srgbClr val="000000"/>
                </a:solidFill>
              </a:rPr>
              <a:t> 2023 a un sol centre </a:t>
            </a:r>
            <a:r>
              <a:rPr lang="en-US" sz="2000" kern="0" dirty="0" err="1">
                <a:solidFill>
                  <a:srgbClr val="000000"/>
                </a:solidFill>
              </a:rPr>
              <a:t>universitari</a:t>
            </a:r>
            <a:r>
              <a:rPr lang="en-US" sz="2000" kern="0" dirty="0">
                <a:solidFill>
                  <a:srgbClr val="000000"/>
                </a:solidFill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</a:rPr>
              <a:t>adscrit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igualment</a:t>
            </a:r>
            <a:r>
              <a:rPr lang="en-US" sz="2000" kern="0" dirty="0">
                <a:solidFill>
                  <a:srgbClr val="000000"/>
                </a:solidFill>
              </a:rPr>
              <a:t> a la UPF: </a:t>
            </a:r>
            <a:r>
              <a:rPr lang="en-US" sz="2000" kern="0" dirty="0" err="1">
                <a:solidFill>
                  <a:srgbClr val="000000"/>
                </a:solidFill>
              </a:rPr>
              <a:t>el</a:t>
            </a:r>
            <a:r>
              <a:rPr lang="en-US" sz="2000" kern="0" dirty="0">
                <a:solidFill>
                  <a:srgbClr val="000000"/>
                </a:solidFill>
              </a:rPr>
              <a:t> Centre </a:t>
            </a:r>
            <a:r>
              <a:rPr lang="en-US" sz="2000" kern="0" dirty="0" err="1">
                <a:solidFill>
                  <a:srgbClr val="000000"/>
                </a:solidFill>
              </a:rPr>
              <a:t>Universitari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TecnoCampus</a:t>
            </a:r>
            <a:r>
              <a:rPr lang="en-US" sz="2000" kern="0" dirty="0">
                <a:solidFill>
                  <a:srgbClr val="000000"/>
                </a:solidFill>
              </a:rPr>
              <a:t>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</a:rPr>
              <a:t>Les </a:t>
            </a:r>
            <a:r>
              <a:rPr lang="en-US" sz="2000" kern="0" dirty="0" err="1">
                <a:solidFill>
                  <a:srgbClr val="000000"/>
                </a:solidFill>
              </a:rPr>
              <a:t>tres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escoles</a:t>
            </a:r>
            <a:r>
              <a:rPr lang="en-US" sz="2000" kern="0" dirty="0">
                <a:solidFill>
                  <a:srgbClr val="000000"/>
                </a:solidFill>
              </a:rPr>
              <a:t> actuals </a:t>
            </a:r>
            <a:r>
              <a:rPr lang="en-US" sz="2000" kern="0" dirty="0" err="1">
                <a:solidFill>
                  <a:srgbClr val="000000"/>
                </a:solidFill>
              </a:rPr>
              <a:t>són</a:t>
            </a:r>
            <a:r>
              <a:rPr lang="en-US" sz="2000" kern="0" dirty="0">
                <a:solidFill>
                  <a:srgbClr val="000000"/>
                </a:solidFill>
              </a:rPr>
              <a:t> ESUPT (Escola Superior </a:t>
            </a:r>
            <a:r>
              <a:rPr lang="en-US" sz="2000" kern="0" dirty="0" err="1">
                <a:solidFill>
                  <a:srgbClr val="000000"/>
                </a:solidFill>
              </a:rPr>
              <a:t>Politècnica</a:t>
            </a:r>
            <a:r>
              <a:rPr lang="en-US" sz="2000" kern="0" dirty="0">
                <a:solidFill>
                  <a:srgbClr val="000000"/>
                </a:solidFill>
              </a:rPr>
              <a:t>), ESCSET (Escola Superior de </a:t>
            </a:r>
            <a:r>
              <a:rPr lang="en-US" sz="2000" kern="0" dirty="0" err="1">
                <a:solidFill>
                  <a:srgbClr val="000000"/>
                </a:solidFill>
              </a:rPr>
              <a:t>Ciències</a:t>
            </a:r>
            <a:r>
              <a:rPr lang="en-US" sz="2000" kern="0" dirty="0">
                <a:solidFill>
                  <a:srgbClr val="000000"/>
                </a:solidFill>
              </a:rPr>
              <a:t> Socials i de </a:t>
            </a:r>
            <a:r>
              <a:rPr lang="en-US" sz="2000" kern="0" dirty="0" err="1">
                <a:solidFill>
                  <a:srgbClr val="000000"/>
                </a:solidFill>
              </a:rPr>
              <a:t>l’Empresa</a:t>
            </a:r>
            <a:r>
              <a:rPr lang="en-US" sz="2000" kern="0" dirty="0">
                <a:solidFill>
                  <a:srgbClr val="000000"/>
                </a:solidFill>
              </a:rPr>
              <a:t>) i ESCS (Escola Superior de </a:t>
            </a:r>
            <a:r>
              <a:rPr lang="en-US" sz="2000" kern="0" dirty="0" err="1">
                <a:solidFill>
                  <a:srgbClr val="000000"/>
                </a:solidFill>
              </a:rPr>
              <a:t>Ciències</a:t>
            </a:r>
            <a:r>
              <a:rPr lang="en-US" sz="2000" kern="0" dirty="0">
                <a:solidFill>
                  <a:srgbClr val="000000"/>
                </a:solidFill>
              </a:rPr>
              <a:t> de la Salut).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</a:rPr>
              <a:t>La nova forma </a:t>
            </a:r>
            <a:r>
              <a:rPr lang="en-US" sz="2000" kern="0" dirty="0" err="1">
                <a:solidFill>
                  <a:srgbClr val="000000"/>
                </a:solidFill>
              </a:rPr>
              <a:t>d’organització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seran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els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departaments</a:t>
            </a:r>
            <a:r>
              <a:rPr lang="en-US" sz="2000" kern="0" dirty="0">
                <a:solidFill>
                  <a:srgbClr val="000000"/>
                </a:solidFill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</a:rPr>
              <a:t>N’hi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haurà</a:t>
            </a:r>
            <a:r>
              <a:rPr lang="en-US" sz="2000" kern="0" dirty="0">
                <a:solidFill>
                  <a:srgbClr val="000000"/>
                </a:solidFill>
              </a:rPr>
              <a:t> quatre: </a:t>
            </a:r>
            <a:r>
              <a:rPr lang="en-US" sz="2000" kern="0" dirty="0" err="1">
                <a:solidFill>
                  <a:srgbClr val="000000"/>
                </a:solidFill>
              </a:rPr>
              <a:t>Tecnologia</a:t>
            </a:r>
            <a:r>
              <a:rPr lang="en-US" sz="2000" kern="0" dirty="0">
                <a:solidFill>
                  <a:srgbClr val="000000"/>
                </a:solidFill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</a:rPr>
              <a:t>Indústries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Culturals</a:t>
            </a:r>
            <a:r>
              <a:rPr lang="en-US" sz="2000" kern="0" dirty="0">
                <a:solidFill>
                  <a:srgbClr val="000000"/>
                </a:solidFill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</a:rPr>
              <a:t>Empresa</a:t>
            </a:r>
            <a:r>
              <a:rPr lang="en-US" sz="2000" kern="0" dirty="0">
                <a:solidFill>
                  <a:srgbClr val="000000"/>
                </a:solidFill>
              </a:rPr>
              <a:t> i Salut, </a:t>
            </a:r>
            <a:r>
              <a:rPr lang="en-US" sz="2000" kern="0" dirty="0" err="1">
                <a:solidFill>
                  <a:srgbClr val="000000"/>
                </a:solidFill>
              </a:rPr>
              <a:t>als</a:t>
            </a:r>
            <a:r>
              <a:rPr lang="en-US" sz="2000" kern="0" dirty="0">
                <a:solidFill>
                  <a:srgbClr val="000000"/>
                </a:solidFill>
              </a:rPr>
              <a:t> quals </a:t>
            </a:r>
            <a:r>
              <a:rPr lang="en-US" sz="2000" kern="0" dirty="0" err="1">
                <a:solidFill>
                  <a:srgbClr val="000000"/>
                </a:solidFill>
              </a:rPr>
              <a:t>estaran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vinculats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els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diversos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graus</a:t>
            </a:r>
            <a:r>
              <a:rPr lang="en-US" sz="2000" kern="0" dirty="0">
                <a:solidFill>
                  <a:srgbClr val="000000"/>
                </a:solidFill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</a:rPr>
              <a:t>cadascun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amb</a:t>
            </a:r>
            <a:r>
              <a:rPr lang="en-US" sz="2000" kern="0" dirty="0">
                <a:solidFill>
                  <a:srgbClr val="000000"/>
                </a:solidFill>
              </a:rPr>
              <a:t> un </a:t>
            </a:r>
            <a:r>
              <a:rPr lang="en-US" sz="2000" kern="0" dirty="0" err="1">
                <a:solidFill>
                  <a:srgbClr val="000000"/>
                </a:solidFill>
              </a:rPr>
              <a:t>coordinador</a:t>
            </a:r>
            <a:r>
              <a:rPr lang="en-US" sz="2000" kern="0" dirty="0">
                <a:solidFill>
                  <a:srgbClr val="000000"/>
                </a:solidFill>
              </a:rPr>
              <a:t>/a.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14236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FDEE1668-186E-B402-D3B6-5BA987A5E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24</a:t>
            </a:fld>
            <a:endParaRPr lang="ca-ES"/>
          </a:p>
        </p:txBody>
      </p:sp>
      <p:sp>
        <p:nvSpPr>
          <p:cNvPr id="4" name="Títol 3">
            <a:extLst>
              <a:ext uri="{FF2B5EF4-FFF2-40B4-BE49-F238E27FC236}">
                <a16:creationId xmlns:a16="http://schemas.microsoft.com/office/drawing/2014/main" id="{67BE5270-A48C-4EC5-6157-414A0B0C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Estructura acadèmica del TecnoCampus - Graus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8A1DBF-8004-7435-7C58-C3EE53B91FE6}"/>
              </a:ext>
            </a:extLst>
          </p:cNvPr>
          <p:cNvSpPr/>
          <p:nvPr/>
        </p:nvSpPr>
        <p:spPr>
          <a:xfrm>
            <a:off x="6075711" y="1522856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ca-ES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04B249-B6BF-00C0-F32D-7D1983709516}"/>
              </a:ext>
            </a:extLst>
          </p:cNvPr>
          <p:cNvSpPr/>
          <p:nvPr/>
        </p:nvSpPr>
        <p:spPr>
          <a:xfrm>
            <a:off x="8483532" y="1520310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ca-ES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" name="QuadreDeText 21">
            <a:extLst>
              <a:ext uri="{FF2B5EF4-FFF2-40B4-BE49-F238E27FC236}">
                <a16:creationId xmlns:a16="http://schemas.microsoft.com/office/drawing/2014/main" id="{C7EF5AC0-7C2D-5A1F-6B95-E73731626037}"/>
              </a:ext>
            </a:extLst>
          </p:cNvPr>
          <p:cNvSpPr txBox="1"/>
          <p:nvPr/>
        </p:nvSpPr>
        <p:spPr>
          <a:xfrm>
            <a:off x="6184266" y="1766180"/>
            <a:ext cx="1746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Empresa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QuadreDeText 22">
            <a:extLst>
              <a:ext uri="{FF2B5EF4-FFF2-40B4-BE49-F238E27FC236}">
                <a16:creationId xmlns:a16="http://schemas.microsoft.com/office/drawing/2014/main" id="{2059617A-4DDC-905F-4110-49F0BE884EA8}"/>
              </a:ext>
            </a:extLst>
          </p:cNvPr>
          <p:cNvSpPr txBox="1"/>
          <p:nvPr/>
        </p:nvSpPr>
        <p:spPr>
          <a:xfrm>
            <a:off x="8770453" y="1743079"/>
            <a:ext cx="1448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Salut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7DAF34-90D0-BEBE-8483-B4F19859D4C3}"/>
              </a:ext>
            </a:extLst>
          </p:cNvPr>
          <p:cNvSpPr/>
          <p:nvPr/>
        </p:nvSpPr>
        <p:spPr>
          <a:xfrm>
            <a:off x="1053399" y="1502463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CD9633-0304-D1F5-F9B5-6FB8D4E9E41C}"/>
              </a:ext>
            </a:extLst>
          </p:cNvPr>
          <p:cNvSpPr/>
          <p:nvPr/>
        </p:nvSpPr>
        <p:spPr>
          <a:xfrm>
            <a:off x="3564555" y="1507652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adreDeText 25">
            <a:extLst>
              <a:ext uri="{FF2B5EF4-FFF2-40B4-BE49-F238E27FC236}">
                <a16:creationId xmlns:a16="http://schemas.microsoft.com/office/drawing/2014/main" id="{CCF7EEDA-B335-9B22-FBD6-CF6CE2346052}"/>
              </a:ext>
            </a:extLst>
          </p:cNvPr>
          <p:cNvSpPr txBox="1"/>
          <p:nvPr/>
        </p:nvSpPr>
        <p:spPr>
          <a:xfrm>
            <a:off x="3814101" y="1612293"/>
            <a:ext cx="1428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Indústries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Culturals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QuadreDeText 26">
            <a:extLst>
              <a:ext uri="{FF2B5EF4-FFF2-40B4-BE49-F238E27FC236}">
                <a16:creationId xmlns:a16="http://schemas.microsoft.com/office/drawing/2014/main" id="{79F21312-82D5-6249-1C5E-31DB04FBCE49}"/>
              </a:ext>
            </a:extLst>
          </p:cNvPr>
          <p:cNvSpPr txBox="1"/>
          <p:nvPr/>
        </p:nvSpPr>
        <p:spPr>
          <a:xfrm>
            <a:off x="1214853" y="1689415"/>
            <a:ext cx="1948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Tecnologia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5" name="QuadreDeText 44">
            <a:extLst>
              <a:ext uri="{FF2B5EF4-FFF2-40B4-BE49-F238E27FC236}">
                <a16:creationId xmlns:a16="http://schemas.microsoft.com/office/drawing/2014/main" id="{2CFADA8F-CDA6-7C8D-71FB-E08B11C3AA7C}"/>
              </a:ext>
            </a:extLst>
          </p:cNvPr>
          <p:cNvSpPr txBox="1"/>
          <p:nvPr/>
        </p:nvSpPr>
        <p:spPr>
          <a:xfrm>
            <a:off x="1060395" y="2523251"/>
            <a:ext cx="2157976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dirty="0" err="1"/>
              <a:t>Enginyeria</a:t>
            </a:r>
            <a:r>
              <a:rPr lang="en-US" dirty="0"/>
              <a:t> </a:t>
            </a:r>
            <a:r>
              <a:rPr lang="en-US" dirty="0" err="1"/>
              <a:t>Electrònica</a:t>
            </a:r>
            <a:r>
              <a:rPr lang="en-US" dirty="0"/>
              <a:t> i </a:t>
            </a:r>
            <a:r>
              <a:rPr lang="en-US" dirty="0" err="1"/>
              <a:t>Automàtica</a:t>
            </a:r>
            <a:r>
              <a:rPr lang="en-US" dirty="0"/>
              <a:t> Industrial</a:t>
            </a:r>
            <a:endParaRPr lang="ca-ES" dirty="0"/>
          </a:p>
        </p:txBody>
      </p:sp>
      <p:sp>
        <p:nvSpPr>
          <p:cNvPr id="46" name="QuadreDeText 45">
            <a:extLst>
              <a:ext uri="{FF2B5EF4-FFF2-40B4-BE49-F238E27FC236}">
                <a16:creationId xmlns:a16="http://schemas.microsoft.com/office/drawing/2014/main" id="{F172320F-3DBD-276E-18EB-78BE4CD07CA3}"/>
              </a:ext>
            </a:extLst>
          </p:cNvPr>
          <p:cNvSpPr txBox="1"/>
          <p:nvPr/>
        </p:nvSpPr>
        <p:spPr>
          <a:xfrm>
            <a:off x="1062191" y="3128359"/>
            <a:ext cx="2156180" cy="307777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Enginyeria Mecànica</a:t>
            </a:r>
          </a:p>
        </p:txBody>
      </p:sp>
      <p:sp>
        <p:nvSpPr>
          <p:cNvPr id="47" name="QuadreDeText 46">
            <a:extLst>
              <a:ext uri="{FF2B5EF4-FFF2-40B4-BE49-F238E27FC236}">
                <a16:creationId xmlns:a16="http://schemas.microsoft.com/office/drawing/2014/main" id="{FDDBE9D0-3361-1CE0-1612-E642114C1F0C}"/>
              </a:ext>
            </a:extLst>
          </p:cNvPr>
          <p:cNvSpPr txBox="1"/>
          <p:nvPr/>
        </p:nvSpPr>
        <p:spPr>
          <a:xfrm>
            <a:off x="3516609" y="2556413"/>
            <a:ext cx="2024651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Disseny i Producció de Videojocs</a:t>
            </a:r>
          </a:p>
        </p:txBody>
      </p:sp>
      <p:sp>
        <p:nvSpPr>
          <p:cNvPr id="48" name="QuadreDeText 47">
            <a:extLst>
              <a:ext uri="{FF2B5EF4-FFF2-40B4-BE49-F238E27FC236}">
                <a16:creationId xmlns:a16="http://schemas.microsoft.com/office/drawing/2014/main" id="{2A87AD71-D2D1-5DF4-FDA1-225253CF6D4D}"/>
              </a:ext>
            </a:extLst>
          </p:cNvPr>
          <p:cNvSpPr txBox="1"/>
          <p:nvPr/>
        </p:nvSpPr>
        <p:spPr>
          <a:xfrm>
            <a:off x="1062191" y="3518024"/>
            <a:ext cx="2156180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Enginyeria en </a:t>
            </a:r>
          </a:p>
          <a:p>
            <a:r>
              <a:rPr lang="ca-ES" dirty="0"/>
              <a:t>Organització Industrial</a:t>
            </a:r>
          </a:p>
        </p:txBody>
      </p:sp>
      <p:sp>
        <p:nvSpPr>
          <p:cNvPr id="49" name="QuadreDeText 48">
            <a:extLst>
              <a:ext uri="{FF2B5EF4-FFF2-40B4-BE49-F238E27FC236}">
                <a16:creationId xmlns:a16="http://schemas.microsoft.com/office/drawing/2014/main" id="{273739B2-E308-C0EF-4FF7-BDFD1CDFDBA7}"/>
              </a:ext>
            </a:extLst>
          </p:cNvPr>
          <p:cNvSpPr txBox="1"/>
          <p:nvPr/>
        </p:nvSpPr>
        <p:spPr>
          <a:xfrm>
            <a:off x="1062191" y="4732547"/>
            <a:ext cx="2157976" cy="738664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400" dirty="0">
                <a:solidFill>
                  <a:srgbClr val="000000"/>
                </a:solidFill>
                <a:latin typeface="Calibri"/>
              </a:rPr>
              <a:t>Enginyeria Informàtica de Gestió i Sistemes d’Informació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QuadreDeText 51">
            <a:extLst>
              <a:ext uri="{FF2B5EF4-FFF2-40B4-BE49-F238E27FC236}">
                <a16:creationId xmlns:a16="http://schemas.microsoft.com/office/drawing/2014/main" id="{C3A510B0-4343-DDE6-A02B-745B828D32D3}"/>
              </a:ext>
            </a:extLst>
          </p:cNvPr>
          <p:cNvSpPr txBox="1"/>
          <p:nvPr/>
        </p:nvSpPr>
        <p:spPr>
          <a:xfrm>
            <a:off x="5445879" y="7095516"/>
            <a:ext cx="2307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Mitjans audiovisuals</a:t>
            </a:r>
          </a:p>
        </p:txBody>
      </p:sp>
      <p:cxnSp>
        <p:nvCxnSpPr>
          <p:cNvPr id="56" name="Connector recte 55">
            <a:extLst>
              <a:ext uri="{FF2B5EF4-FFF2-40B4-BE49-F238E27FC236}">
                <a16:creationId xmlns:a16="http://schemas.microsoft.com/office/drawing/2014/main" id="{0F80AC65-1D3D-991D-F052-2C1D77B93078}"/>
              </a:ext>
            </a:extLst>
          </p:cNvPr>
          <p:cNvCxnSpPr/>
          <p:nvPr/>
        </p:nvCxnSpPr>
        <p:spPr>
          <a:xfrm>
            <a:off x="5168179" y="7299803"/>
            <a:ext cx="283891" cy="5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QuadreDeText 57">
            <a:extLst>
              <a:ext uri="{FF2B5EF4-FFF2-40B4-BE49-F238E27FC236}">
                <a16:creationId xmlns:a16="http://schemas.microsoft.com/office/drawing/2014/main" id="{A597F5CD-C200-3F1C-EEF5-69FADF8E6A20}"/>
              </a:ext>
            </a:extLst>
          </p:cNvPr>
          <p:cNvSpPr txBox="1"/>
          <p:nvPr/>
        </p:nvSpPr>
        <p:spPr>
          <a:xfrm>
            <a:off x="1062191" y="4123132"/>
            <a:ext cx="2156180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Simultaneïtat </a:t>
            </a:r>
          </a:p>
          <a:p>
            <a:r>
              <a:rPr lang="ca-ES" dirty="0"/>
              <a:t>Electrònica - Mecànica</a:t>
            </a:r>
          </a:p>
        </p:txBody>
      </p:sp>
      <p:cxnSp>
        <p:nvCxnSpPr>
          <p:cNvPr id="61" name="Connector recte 60">
            <a:extLst>
              <a:ext uri="{FF2B5EF4-FFF2-40B4-BE49-F238E27FC236}">
                <a16:creationId xmlns:a16="http://schemas.microsoft.com/office/drawing/2014/main" id="{B7C8418E-957C-9C60-77EC-41A5B3886C42}"/>
              </a:ext>
            </a:extLst>
          </p:cNvPr>
          <p:cNvCxnSpPr/>
          <p:nvPr/>
        </p:nvCxnSpPr>
        <p:spPr>
          <a:xfrm>
            <a:off x="5190998" y="6820279"/>
            <a:ext cx="283891" cy="5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QuadreDeText 61">
            <a:extLst>
              <a:ext uri="{FF2B5EF4-FFF2-40B4-BE49-F238E27FC236}">
                <a16:creationId xmlns:a16="http://schemas.microsoft.com/office/drawing/2014/main" id="{4756A748-7310-40F2-084F-782C9765445F}"/>
              </a:ext>
            </a:extLst>
          </p:cNvPr>
          <p:cNvSpPr txBox="1"/>
          <p:nvPr/>
        </p:nvSpPr>
        <p:spPr>
          <a:xfrm>
            <a:off x="3519030" y="3174526"/>
            <a:ext cx="2024651" cy="307777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Mitjans Audiovisuals</a:t>
            </a:r>
          </a:p>
        </p:txBody>
      </p:sp>
      <p:sp>
        <p:nvSpPr>
          <p:cNvPr id="63" name="QuadreDeText 62">
            <a:extLst>
              <a:ext uri="{FF2B5EF4-FFF2-40B4-BE49-F238E27FC236}">
                <a16:creationId xmlns:a16="http://schemas.microsoft.com/office/drawing/2014/main" id="{225AC0A0-C47C-1037-AD0D-7FA61250790B}"/>
              </a:ext>
            </a:extLst>
          </p:cNvPr>
          <p:cNvSpPr txBox="1"/>
          <p:nvPr/>
        </p:nvSpPr>
        <p:spPr>
          <a:xfrm>
            <a:off x="1060395" y="5544830"/>
            <a:ext cx="4466284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Doble Grau </a:t>
            </a:r>
            <a:r>
              <a:rPr lang="ca-ES" dirty="0" err="1"/>
              <a:t>Eng</a:t>
            </a:r>
            <a:r>
              <a:rPr lang="ca-ES" dirty="0"/>
              <a:t>. Informàtica de Gestió i Sistemes </a:t>
            </a:r>
            <a:r>
              <a:rPr lang="ca-ES" dirty="0" err="1"/>
              <a:t>d’Inf</a:t>
            </a:r>
            <a:r>
              <a:rPr lang="ca-ES" dirty="0"/>
              <a:t>. – </a:t>
            </a:r>
          </a:p>
          <a:p>
            <a:r>
              <a:rPr lang="ca-ES" dirty="0"/>
              <a:t>Disseny i Producció de Videojocs</a:t>
            </a:r>
          </a:p>
        </p:txBody>
      </p:sp>
    </p:spTree>
    <p:extLst>
      <p:ext uri="{BB962C8B-B14F-4D97-AF65-F5344CB8AC3E}">
        <p14:creationId xmlns:p14="http://schemas.microsoft.com/office/powerpoint/2010/main" val="2638797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FDEE1668-186E-B402-D3B6-5BA987A5E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25</a:t>
            </a:fld>
            <a:endParaRPr lang="ca-ES"/>
          </a:p>
        </p:txBody>
      </p:sp>
      <p:sp>
        <p:nvSpPr>
          <p:cNvPr id="4" name="Títol 3">
            <a:extLst>
              <a:ext uri="{FF2B5EF4-FFF2-40B4-BE49-F238E27FC236}">
                <a16:creationId xmlns:a16="http://schemas.microsoft.com/office/drawing/2014/main" id="{67BE5270-A48C-4EC5-6157-414A0B0C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Estructura acadèmica del TecnoCampus - Graus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BBCD10-6452-32D5-85DF-AC6D51A70009}"/>
              </a:ext>
            </a:extLst>
          </p:cNvPr>
          <p:cNvSpPr/>
          <p:nvPr/>
        </p:nvSpPr>
        <p:spPr>
          <a:xfrm>
            <a:off x="838200" y="1051560"/>
            <a:ext cx="5026261" cy="142433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QuadreDeText 18">
            <a:extLst>
              <a:ext uri="{FF2B5EF4-FFF2-40B4-BE49-F238E27FC236}">
                <a16:creationId xmlns:a16="http://schemas.microsoft.com/office/drawing/2014/main" id="{4B18B599-6332-184C-08C7-FECABBBC5582}"/>
              </a:ext>
            </a:extLst>
          </p:cNvPr>
          <p:cNvSpPr txBox="1"/>
          <p:nvPr/>
        </p:nvSpPr>
        <p:spPr>
          <a:xfrm>
            <a:off x="945484" y="1093388"/>
            <a:ext cx="3764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Escola Superior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Politècnica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8A1DBF-8004-7435-7C58-C3EE53B91FE6}"/>
              </a:ext>
            </a:extLst>
          </p:cNvPr>
          <p:cNvSpPr/>
          <p:nvPr/>
        </p:nvSpPr>
        <p:spPr>
          <a:xfrm>
            <a:off x="6075711" y="1522856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ca-ES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04B249-B6BF-00C0-F32D-7D1983709516}"/>
              </a:ext>
            </a:extLst>
          </p:cNvPr>
          <p:cNvSpPr/>
          <p:nvPr/>
        </p:nvSpPr>
        <p:spPr>
          <a:xfrm>
            <a:off x="8483532" y="1520310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ca-ES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" name="QuadreDeText 21">
            <a:extLst>
              <a:ext uri="{FF2B5EF4-FFF2-40B4-BE49-F238E27FC236}">
                <a16:creationId xmlns:a16="http://schemas.microsoft.com/office/drawing/2014/main" id="{C7EF5AC0-7C2D-5A1F-6B95-E73731626037}"/>
              </a:ext>
            </a:extLst>
          </p:cNvPr>
          <p:cNvSpPr txBox="1"/>
          <p:nvPr/>
        </p:nvSpPr>
        <p:spPr>
          <a:xfrm>
            <a:off x="6184266" y="1766180"/>
            <a:ext cx="1746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Empresa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QuadreDeText 22">
            <a:extLst>
              <a:ext uri="{FF2B5EF4-FFF2-40B4-BE49-F238E27FC236}">
                <a16:creationId xmlns:a16="http://schemas.microsoft.com/office/drawing/2014/main" id="{2059617A-4DDC-905F-4110-49F0BE884EA8}"/>
              </a:ext>
            </a:extLst>
          </p:cNvPr>
          <p:cNvSpPr txBox="1"/>
          <p:nvPr/>
        </p:nvSpPr>
        <p:spPr>
          <a:xfrm>
            <a:off x="8770453" y="1743079"/>
            <a:ext cx="1448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Salut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7DAF34-90D0-BEBE-8483-B4F19859D4C3}"/>
              </a:ext>
            </a:extLst>
          </p:cNvPr>
          <p:cNvSpPr/>
          <p:nvPr/>
        </p:nvSpPr>
        <p:spPr>
          <a:xfrm>
            <a:off x="1053399" y="1502463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CD9633-0304-D1F5-F9B5-6FB8D4E9E41C}"/>
              </a:ext>
            </a:extLst>
          </p:cNvPr>
          <p:cNvSpPr/>
          <p:nvPr/>
        </p:nvSpPr>
        <p:spPr>
          <a:xfrm>
            <a:off x="3564555" y="1507652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adreDeText 25">
            <a:extLst>
              <a:ext uri="{FF2B5EF4-FFF2-40B4-BE49-F238E27FC236}">
                <a16:creationId xmlns:a16="http://schemas.microsoft.com/office/drawing/2014/main" id="{CCF7EEDA-B335-9B22-FBD6-CF6CE2346052}"/>
              </a:ext>
            </a:extLst>
          </p:cNvPr>
          <p:cNvSpPr txBox="1"/>
          <p:nvPr/>
        </p:nvSpPr>
        <p:spPr>
          <a:xfrm>
            <a:off x="3814101" y="1612293"/>
            <a:ext cx="1428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Indústries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Culturals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QuadreDeText 26">
            <a:extLst>
              <a:ext uri="{FF2B5EF4-FFF2-40B4-BE49-F238E27FC236}">
                <a16:creationId xmlns:a16="http://schemas.microsoft.com/office/drawing/2014/main" id="{79F21312-82D5-6249-1C5E-31DB04FBCE49}"/>
              </a:ext>
            </a:extLst>
          </p:cNvPr>
          <p:cNvSpPr txBox="1"/>
          <p:nvPr/>
        </p:nvSpPr>
        <p:spPr>
          <a:xfrm>
            <a:off x="1214853" y="1689415"/>
            <a:ext cx="1948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Tecnologia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5" name="QuadreDeText 44">
            <a:extLst>
              <a:ext uri="{FF2B5EF4-FFF2-40B4-BE49-F238E27FC236}">
                <a16:creationId xmlns:a16="http://schemas.microsoft.com/office/drawing/2014/main" id="{2CFADA8F-CDA6-7C8D-71FB-E08B11C3AA7C}"/>
              </a:ext>
            </a:extLst>
          </p:cNvPr>
          <p:cNvSpPr txBox="1"/>
          <p:nvPr/>
        </p:nvSpPr>
        <p:spPr>
          <a:xfrm>
            <a:off x="1060395" y="2523251"/>
            <a:ext cx="2157976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dirty="0" err="1"/>
              <a:t>Enginyeria</a:t>
            </a:r>
            <a:r>
              <a:rPr lang="en-US" dirty="0"/>
              <a:t> </a:t>
            </a:r>
            <a:r>
              <a:rPr lang="en-US" dirty="0" err="1"/>
              <a:t>Electrònica</a:t>
            </a:r>
            <a:r>
              <a:rPr lang="en-US" dirty="0"/>
              <a:t> i </a:t>
            </a:r>
            <a:r>
              <a:rPr lang="en-US" dirty="0" err="1"/>
              <a:t>Automàtica</a:t>
            </a:r>
            <a:r>
              <a:rPr lang="en-US" dirty="0"/>
              <a:t> Industrial</a:t>
            </a:r>
            <a:endParaRPr lang="ca-ES" dirty="0"/>
          </a:p>
        </p:txBody>
      </p:sp>
      <p:sp>
        <p:nvSpPr>
          <p:cNvPr id="46" name="QuadreDeText 45">
            <a:extLst>
              <a:ext uri="{FF2B5EF4-FFF2-40B4-BE49-F238E27FC236}">
                <a16:creationId xmlns:a16="http://schemas.microsoft.com/office/drawing/2014/main" id="{F172320F-3DBD-276E-18EB-78BE4CD07CA3}"/>
              </a:ext>
            </a:extLst>
          </p:cNvPr>
          <p:cNvSpPr txBox="1"/>
          <p:nvPr/>
        </p:nvSpPr>
        <p:spPr>
          <a:xfrm>
            <a:off x="1062191" y="3128359"/>
            <a:ext cx="2156180" cy="307777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Enginyeria Mecànica</a:t>
            </a:r>
          </a:p>
        </p:txBody>
      </p:sp>
      <p:sp>
        <p:nvSpPr>
          <p:cNvPr id="47" name="QuadreDeText 46">
            <a:extLst>
              <a:ext uri="{FF2B5EF4-FFF2-40B4-BE49-F238E27FC236}">
                <a16:creationId xmlns:a16="http://schemas.microsoft.com/office/drawing/2014/main" id="{FDDBE9D0-3361-1CE0-1612-E642114C1F0C}"/>
              </a:ext>
            </a:extLst>
          </p:cNvPr>
          <p:cNvSpPr txBox="1"/>
          <p:nvPr/>
        </p:nvSpPr>
        <p:spPr>
          <a:xfrm>
            <a:off x="3516609" y="2556413"/>
            <a:ext cx="2024651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Disseny i Producció de Videojocs</a:t>
            </a:r>
          </a:p>
        </p:txBody>
      </p:sp>
      <p:sp>
        <p:nvSpPr>
          <p:cNvPr id="48" name="QuadreDeText 47">
            <a:extLst>
              <a:ext uri="{FF2B5EF4-FFF2-40B4-BE49-F238E27FC236}">
                <a16:creationId xmlns:a16="http://schemas.microsoft.com/office/drawing/2014/main" id="{2A87AD71-D2D1-5DF4-FDA1-225253CF6D4D}"/>
              </a:ext>
            </a:extLst>
          </p:cNvPr>
          <p:cNvSpPr txBox="1"/>
          <p:nvPr/>
        </p:nvSpPr>
        <p:spPr>
          <a:xfrm>
            <a:off x="1062191" y="3518024"/>
            <a:ext cx="2156180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Enginyeria en </a:t>
            </a:r>
          </a:p>
          <a:p>
            <a:r>
              <a:rPr lang="ca-ES" dirty="0"/>
              <a:t>Organització Industrial</a:t>
            </a:r>
          </a:p>
        </p:txBody>
      </p:sp>
      <p:sp>
        <p:nvSpPr>
          <p:cNvPr id="49" name="QuadreDeText 48">
            <a:extLst>
              <a:ext uri="{FF2B5EF4-FFF2-40B4-BE49-F238E27FC236}">
                <a16:creationId xmlns:a16="http://schemas.microsoft.com/office/drawing/2014/main" id="{273739B2-E308-C0EF-4FF7-BDFD1CDFDBA7}"/>
              </a:ext>
            </a:extLst>
          </p:cNvPr>
          <p:cNvSpPr txBox="1"/>
          <p:nvPr/>
        </p:nvSpPr>
        <p:spPr>
          <a:xfrm>
            <a:off x="1062191" y="4732547"/>
            <a:ext cx="2157976" cy="738664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400" dirty="0">
                <a:solidFill>
                  <a:srgbClr val="000000"/>
                </a:solidFill>
                <a:latin typeface="Calibri"/>
              </a:rPr>
              <a:t>Enginyeria Informàtica de Gestió i Sistemes d’Informació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QuadreDeText 51">
            <a:extLst>
              <a:ext uri="{FF2B5EF4-FFF2-40B4-BE49-F238E27FC236}">
                <a16:creationId xmlns:a16="http://schemas.microsoft.com/office/drawing/2014/main" id="{C3A510B0-4343-DDE6-A02B-745B828D32D3}"/>
              </a:ext>
            </a:extLst>
          </p:cNvPr>
          <p:cNvSpPr txBox="1"/>
          <p:nvPr/>
        </p:nvSpPr>
        <p:spPr>
          <a:xfrm>
            <a:off x="5445879" y="7095516"/>
            <a:ext cx="2307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Mitjans audiovisuals</a:t>
            </a:r>
          </a:p>
        </p:txBody>
      </p:sp>
      <p:cxnSp>
        <p:nvCxnSpPr>
          <p:cNvPr id="56" name="Connector recte 55">
            <a:extLst>
              <a:ext uri="{FF2B5EF4-FFF2-40B4-BE49-F238E27FC236}">
                <a16:creationId xmlns:a16="http://schemas.microsoft.com/office/drawing/2014/main" id="{0F80AC65-1D3D-991D-F052-2C1D77B93078}"/>
              </a:ext>
            </a:extLst>
          </p:cNvPr>
          <p:cNvCxnSpPr/>
          <p:nvPr/>
        </p:nvCxnSpPr>
        <p:spPr>
          <a:xfrm>
            <a:off x="5168179" y="7299803"/>
            <a:ext cx="283891" cy="5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QuadreDeText 57">
            <a:extLst>
              <a:ext uri="{FF2B5EF4-FFF2-40B4-BE49-F238E27FC236}">
                <a16:creationId xmlns:a16="http://schemas.microsoft.com/office/drawing/2014/main" id="{A597F5CD-C200-3F1C-EEF5-69FADF8E6A20}"/>
              </a:ext>
            </a:extLst>
          </p:cNvPr>
          <p:cNvSpPr txBox="1"/>
          <p:nvPr/>
        </p:nvSpPr>
        <p:spPr>
          <a:xfrm>
            <a:off x="1062191" y="4123132"/>
            <a:ext cx="2156180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Simultaneïtat </a:t>
            </a:r>
          </a:p>
          <a:p>
            <a:r>
              <a:rPr lang="ca-ES" dirty="0"/>
              <a:t>Electrònica - Mecànica</a:t>
            </a:r>
          </a:p>
        </p:txBody>
      </p:sp>
      <p:cxnSp>
        <p:nvCxnSpPr>
          <p:cNvPr id="61" name="Connector recte 60">
            <a:extLst>
              <a:ext uri="{FF2B5EF4-FFF2-40B4-BE49-F238E27FC236}">
                <a16:creationId xmlns:a16="http://schemas.microsoft.com/office/drawing/2014/main" id="{B7C8418E-957C-9C60-77EC-41A5B3886C42}"/>
              </a:ext>
            </a:extLst>
          </p:cNvPr>
          <p:cNvCxnSpPr/>
          <p:nvPr/>
        </p:nvCxnSpPr>
        <p:spPr>
          <a:xfrm>
            <a:off x="5190998" y="6820279"/>
            <a:ext cx="283891" cy="5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QuadreDeText 61">
            <a:extLst>
              <a:ext uri="{FF2B5EF4-FFF2-40B4-BE49-F238E27FC236}">
                <a16:creationId xmlns:a16="http://schemas.microsoft.com/office/drawing/2014/main" id="{4756A748-7310-40F2-084F-782C9765445F}"/>
              </a:ext>
            </a:extLst>
          </p:cNvPr>
          <p:cNvSpPr txBox="1"/>
          <p:nvPr/>
        </p:nvSpPr>
        <p:spPr>
          <a:xfrm>
            <a:off x="3519030" y="3174526"/>
            <a:ext cx="2024651" cy="307777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Mitjans Audiovisuals</a:t>
            </a:r>
          </a:p>
        </p:txBody>
      </p:sp>
      <p:sp>
        <p:nvSpPr>
          <p:cNvPr id="63" name="QuadreDeText 62">
            <a:extLst>
              <a:ext uri="{FF2B5EF4-FFF2-40B4-BE49-F238E27FC236}">
                <a16:creationId xmlns:a16="http://schemas.microsoft.com/office/drawing/2014/main" id="{225AC0A0-C47C-1037-AD0D-7FA61250790B}"/>
              </a:ext>
            </a:extLst>
          </p:cNvPr>
          <p:cNvSpPr txBox="1"/>
          <p:nvPr/>
        </p:nvSpPr>
        <p:spPr>
          <a:xfrm>
            <a:off x="1060395" y="5544830"/>
            <a:ext cx="4466284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Doble Grau </a:t>
            </a:r>
            <a:r>
              <a:rPr lang="ca-ES" dirty="0" err="1"/>
              <a:t>Eng</a:t>
            </a:r>
            <a:r>
              <a:rPr lang="ca-ES" dirty="0"/>
              <a:t>. Informàtica de Gestió i Sistemes </a:t>
            </a:r>
            <a:r>
              <a:rPr lang="ca-ES" dirty="0" err="1"/>
              <a:t>d’Inf</a:t>
            </a:r>
            <a:r>
              <a:rPr lang="ca-ES" dirty="0"/>
              <a:t>. – </a:t>
            </a:r>
          </a:p>
          <a:p>
            <a:r>
              <a:rPr lang="ca-ES" dirty="0"/>
              <a:t>Disseny i Producció de Videojocs</a:t>
            </a: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1FF9020A-12CA-A78F-B1EC-642C00A09768}"/>
              </a:ext>
            </a:extLst>
          </p:cNvPr>
          <p:cNvSpPr txBox="1"/>
          <p:nvPr/>
        </p:nvSpPr>
        <p:spPr>
          <a:xfrm>
            <a:off x="6105799" y="2556413"/>
            <a:ext cx="2024651" cy="738664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Administració d’Empreses i Gestió de la Innovació</a:t>
            </a: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BBE8436C-FDB5-70BB-98B0-661BE41A473D}"/>
              </a:ext>
            </a:extLst>
          </p:cNvPr>
          <p:cNvSpPr txBox="1"/>
          <p:nvPr/>
        </p:nvSpPr>
        <p:spPr>
          <a:xfrm>
            <a:off x="6105799" y="3353428"/>
            <a:ext cx="2024651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Màrqueting i Comunitats Digitals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30C68820-3B39-1DC8-B676-1F7B914DBFAC}"/>
              </a:ext>
            </a:extLst>
          </p:cNvPr>
          <p:cNvSpPr txBox="1"/>
          <p:nvPr/>
        </p:nvSpPr>
        <p:spPr>
          <a:xfrm>
            <a:off x="6105799" y="3966043"/>
            <a:ext cx="2024651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Logística i Negocis Marítims</a:t>
            </a: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C76F310B-FDDB-6BAF-222E-6D47E621CE1E}"/>
              </a:ext>
            </a:extLst>
          </p:cNvPr>
          <p:cNvSpPr txBox="1"/>
          <p:nvPr/>
        </p:nvSpPr>
        <p:spPr>
          <a:xfrm>
            <a:off x="6105799" y="4578659"/>
            <a:ext cx="2024651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Turisme i Gestió del Lleure</a:t>
            </a:r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602DF6AD-F9A2-2F55-2C7B-244F088E3EEF}"/>
              </a:ext>
            </a:extLst>
          </p:cNvPr>
          <p:cNvSpPr txBox="1"/>
          <p:nvPr/>
        </p:nvSpPr>
        <p:spPr>
          <a:xfrm>
            <a:off x="8483532" y="2588984"/>
            <a:ext cx="2024651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Ciències de l’Activitat Física i de l’Esport</a:t>
            </a: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C0EDE955-3350-2B41-A39A-B7C6429661A5}"/>
              </a:ext>
            </a:extLst>
          </p:cNvPr>
          <p:cNvSpPr txBox="1"/>
          <p:nvPr/>
        </p:nvSpPr>
        <p:spPr>
          <a:xfrm>
            <a:off x="8496653" y="3203588"/>
            <a:ext cx="2024651" cy="307777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Infermeria</a:t>
            </a:r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64D11677-4C79-8B50-12F0-260A384BFDB6}"/>
              </a:ext>
            </a:extLst>
          </p:cNvPr>
          <p:cNvSpPr txBox="1"/>
          <p:nvPr/>
        </p:nvSpPr>
        <p:spPr>
          <a:xfrm>
            <a:off x="8496653" y="3602749"/>
            <a:ext cx="2024651" cy="307777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Fisioteràpia</a:t>
            </a:r>
          </a:p>
        </p:txBody>
      </p:sp>
    </p:spTree>
    <p:extLst>
      <p:ext uri="{BB962C8B-B14F-4D97-AF65-F5344CB8AC3E}">
        <p14:creationId xmlns:p14="http://schemas.microsoft.com/office/powerpoint/2010/main" val="124344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79E3A3CC-933A-B984-8325-717AB9A49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26</a:t>
            </a:fld>
            <a:endParaRPr lang="ca-ES"/>
          </a:p>
        </p:txBody>
      </p:sp>
      <p:sp>
        <p:nvSpPr>
          <p:cNvPr id="4" name="Títol 3">
            <a:extLst>
              <a:ext uri="{FF2B5EF4-FFF2-40B4-BE49-F238E27FC236}">
                <a16:creationId xmlns:a16="http://schemas.microsoft.com/office/drawing/2014/main" id="{62C52419-E70D-18C1-54C1-A94C654B9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Grups de Recerca</a:t>
            </a: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039D74A2-DDD4-BB3B-099E-1E259C61C541}"/>
              </a:ext>
            </a:extLst>
          </p:cNvPr>
          <p:cNvSpPr txBox="1"/>
          <p:nvPr/>
        </p:nvSpPr>
        <p:spPr>
          <a:xfrm>
            <a:off x="1053399" y="2543570"/>
            <a:ext cx="202223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Tractament</a:t>
            </a:r>
            <a:r>
              <a:rPr lang="en-US" sz="2000" dirty="0"/>
              <a:t> del </a:t>
            </a:r>
            <a:r>
              <a:rPr lang="en-US" sz="2000" dirty="0" err="1"/>
              <a:t>Senyal</a:t>
            </a:r>
            <a:r>
              <a:rPr lang="en-US" sz="2000" dirty="0"/>
              <a:t> i </a:t>
            </a:r>
            <a:r>
              <a:rPr lang="en-US" sz="2000" dirty="0" err="1"/>
              <a:t>Dades</a:t>
            </a:r>
            <a:endParaRPr lang="ca-ES" sz="2400" dirty="0"/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D9539F88-ABC1-0BA4-FACA-7558464AA16B}"/>
              </a:ext>
            </a:extLst>
          </p:cNvPr>
          <p:cNvSpPr txBox="1"/>
          <p:nvPr/>
        </p:nvSpPr>
        <p:spPr>
          <a:xfrm>
            <a:off x="3564557" y="4570122"/>
            <a:ext cx="202223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2000" dirty="0"/>
              <a:t>Cultura i Tecnologia Lúdica</a:t>
            </a:r>
            <a:endParaRPr lang="ca-ES" sz="2400" dirty="0"/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1E471F38-46D3-E017-364A-9A09F3D06617}"/>
              </a:ext>
            </a:extLst>
          </p:cNvPr>
          <p:cNvSpPr txBox="1"/>
          <p:nvPr/>
        </p:nvSpPr>
        <p:spPr>
          <a:xfrm>
            <a:off x="1053399" y="3386595"/>
            <a:ext cx="2022230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2000" dirty="0"/>
              <a:t>Fabricació Intel·ligent i Innovació Industrial</a:t>
            </a:r>
            <a:endParaRPr lang="ca-ES" sz="2400" dirty="0"/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076FB1DF-D58A-F1BD-1257-DCD3054B975C}"/>
              </a:ext>
            </a:extLst>
          </p:cNvPr>
          <p:cNvSpPr txBox="1"/>
          <p:nvPr/>
        </p:nvSpPr>
        <p:spPr>
          <a:xfrm>
            <a:off x="3564557" y="3738678"/>
            <a:ext cx="202223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2000" dirty="0"/>
              <a:t>Narratives de la resistència</a:t>
            </a:r>
            <a:endParaRPr lang="ca-ES" sz="2400" dirty="0"/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50C4FBEA-6E85-17D0-2524-1F32A45EF544}"/>
              </a:ext>
            </a:extLst>
          </p:cNvPr>
          <p:cNvSpPr txBox="1"/>
          <p:nvPr/>
        </p:nvSpPr>
        <p:spPr>
          <a:xfrm>
            <a:off x="3564556" y="2599457"/>
            <a:ext cx="202223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2000" dirty="0"/>
              <a:t>So, Silenci, Imatge i Tecnologia</a:t>
            </a:r>
            <a:endParaRPr lang="ca-ES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8A2F07-5BEF-7BBF-3C33-352625D46217}"/>
              </a:ext>
            </a:extLst>
          </p:cNvPr>
          <p:cNvSpPr/>
          <p:nvPr/>
        </p:nvSpPr>
        <p:spPr>
          <a:xfrm>
            <a:off x="1053399" y="1502463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solidFill>
              <a:srgbClr val="3333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B87227-2A9D-0457-AE17-036922E7A2CE}"/>
              </a:ext>
            </a:extLst>
          </p:cNvPr>
          <p:cNvSpPr/>
          <p:nvPr/>
        </p:nvSpPr>
        <p:spPr>
          <a:xfrm>
            <a:off x="3564555" y="1507652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solidFill>
              <a:srgbClr val="3333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QuadreDeText 22">
            <a:extLst>
              <a:ext uri="{FF2B5EF4-FFF2-40B4-BE49-F238E27FC236}">
                <a16:creationId xmlns:a16="http://schemas.microsoft.com/office/drawing/2014/main" id="{D9357BE8-0B69-621E-7F4B-96300A05FEF6}"/>
              </a:ext>
            </a:extLst>
          </p:cNvPr>
          <p:cNvSpPr txBox="1"/>
          <p:nvPr/>
        </p:nvSpPr>
        <p:spPr>
          <a:xfrm>
            <a:off x="3814101" y="1612293"/>
            <a:ext cx="1428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Indústries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Culturals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" name="QuadreDeText 23">
            <a:extLst>
              <a:ext uri="{FF2B5EF4-FFF2-40B4-BE49-F238E27FC236}">
                <a16:creationId xmlns:a16="http://schemas.microsoft.com/office/drawing/2014/main" id="{305F1E54-2458-E756-C637-327F63CF47CC}"/>
              </a:ext>
            </a:extLst>
          </p:cNvPr>
          <p:cNvSpPr txBox="1"/>
          <p:nvPr/>
        </p:nvSpPr>
        <p:spPr>
          <a:xfrm>
            <a:off x="1214853" y="1689415"/>
            <a:ext cx="1948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Tecnologia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5" name="Imatge 1">
            <a:extLst>
              <a:ext uri="{FF2B5EF4-FFF2-40B4-BE49-F238E27FC236}">
                <a16:creationId xmlns:a16="http://schemas.microsoft.com/office/drawing/2014/main" id="{EFD4CD21-A0C3-FCF8-7AEF-FF4A6C294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649167"/>
            <a:ext cx="4558950" cy="549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849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FD329B5-6306-AE10-172D-FD246F9D4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UN EXEMPLE</a:t>
            </a:r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EEA41B3D-9CD6-0F01-C3BC-4BB788500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27</a:t>
            </a:fld>
            <a:endParaRPr lang="ca-ES"/>
          </a:p>
        </p:txBody>
      </p:sp>
      <p:pic>
        <p:nvPicPr>
          <p:cNvPr id="5" name="Imagen 7">
            <a:extLst>
              <a:ext uri="{FF2B5EF4-FFF2-40B4-BE49-F238E27FC236}">
                <a16:creationId xmlns:a16="http://schemas.microsoft.com/office/drawing/2014/main" id="{735BB08D-DF6B-62B4-9A77-10DBBA4A1E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1799"/>
            <a:ext cx="1219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06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5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BBC68996-0DC8-8A42-DA8A-A878602D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B60-881E-7B46-9BF3-58A7D50F9521}" type="slidenum">
              <a:rPr lang="es-ES_tradnl" smtClean="0"/>
              <a:pPr/>
              <a:t>29</a:t>
            </a:fld>
            <a:endParaRPr lang="es-ES_tradnl" dirty="0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7A7FA8F6-D8F4-5BDC-DA9D-421E96FD7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/>
              <a:t>PROFESSIONALITZACIÓ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943B49F6-56A3-B86C-F8AF-F971325B6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160" y="0"/>
            <a:ext cx="4882896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1985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578F90B7-2957-40F3-85A3-4A700F8A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B60-881E-7B46-9BF3-58A7D50F9521}" type="slidenum">
              <a:rPr lang="es-ES_tradnl" smtClean="0"/>
              <a:pPr/>
              <a:t>3</a:t>
            </a:fld>
            <a:endParaRPr lang="es-ES_tradnl" dirty="0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5E66D6A9-1464-485E-8E84-7548672CB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a-ES"/>
          </a:p>
        </p:txBody>
      </p:sp>
      <p:pic>
        <p:nvPicPr>
          <p:cNvPr id="1026" name="Picture 2" descr="El TecnoCampus impulsa un programa de ayudas para situaciones derivada">
            <a:extLst>
              <a:ext uri="{FF2B5EF4-FFF2-40B4-BE49-F238E27FC236}">
                <a16:creationId xmlns:a16="http://schemas.microsoft.com/office/drawing/2014/main" id="{90A842CC-37C8-4059-86FB-1B3C26964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844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BBC68996-0DC8-8A42-DA8A-A878602D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B60-881E-7B46-9BF3-58A7D50F9521}" type="slidenum">
              <a:rPr lang="es-ES_tradnl" smtClean="0"/>
              <a:pPr/>
              <a:t>30</a:t>
            </a:fld>
            <a:endParaRPr lang="es-ES_tradnl" dirty="0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7A7FA8F6-D8F4-5BDC-DA9D-421E96FD7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/>
              <a:t>EMPRENEDORIA</a:t>
            </a: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CC5CFA00-5A7E-8440-0B56-1FD3B26E3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311" y="0"/>
            <a:ext cx="6225378" cy="68580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3577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BBC68996-0DC8-8A42-DA8A-A878602D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B60-881E-7B46-9BF3-58A7D50F9521}" type="slidenum">
              <a:rPr lang="es-ES_tradnl" smtClean="0"/>
              <a:pPr/>
              <a:t>31</a:t>
            </a:fld>
            <a:endParaRPr lang="es-ES_tradnl" dirty="0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7A7FA8F6-D8F4-5BDC-DA9D-421E96FD7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/>
              <a:t>INTERNACIONALITZACIÓ</a:t>
            </a:r>
          </a:p>
        </p:txBody>
      </p:sp>
      <p:pic>
        <p:nvPicPr>
          <p:cNvPr id="9" name="Imatge 8">
            <a:extLst>
              <a:ext uri="{FF2B5EF4-FFF2-40B4-BE49-F238E27FC236}">
                <a16:creationId xmlns:a16="http://schemas.microsoft.com/office/drawing/2014/main" id="{9BC7F447-612F-002A-487C-2E7E65B64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625" y="1039161"/>
            <a:ext cx="9394750" cy="4779678"/>
          </a:xfrm>
          <a:prstGeom prst="rect">
            <a:avLst/>
          </a:prstGeom>
        </p:spPr>
      </p:pic>
      <p:pic>
        <p:nvPicPr>
          <p:cNvPr id="1026" name="Picture 2" descr="Start for Future logo">
            <a:extLst>
              <a:ext uri="{FF2B5EF4-FFF2-40B4-BE49-F238E27FC236}">
                <a16:creationId xmlns:a16="http://schemas.microsoft.com/office/drawing/2014/main" id="{FAC883B1-3C68-1B02-26D6-815867398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48770"/>
            <a:ext cx="35433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506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BBC68996-0DC8-8A42-DA8A-A878602D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B60-881E-7B46-9BF3-58A7D50F9521}" type="slidenum">
              <a:rPr lang="es-ES_tradnl" smtClean="0"/>
              <a:pPr/>
              <a:t>32</a:t>
            </a:fld>
            <a:endParaRPr lang="es-ES_tradnl" dirty="0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7A7FA8F6-D8F4-5BDC-DA9D-421E96FD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412"/>
            <a:ext cx="10252934" cy="936988"/>
          </a:xfrm>
        </p:spPr>
        <p:txBody>
          <a:bodyPr>
            <a:normAutofit fontScale="90000"/>
          </a:bodyPr>
          <a:lstStyle/>
          <a:p>
            <a:r>
              <a:rPr lang="ca-ES" dirty="0"/>
              <a:t>EXCEL·LÈNCIA</a:t>
            </a:r>
            <a:br>
              <a:rPr lang="ca-ES" dirty="0"/>
            </a:br>
            <a:r>
              <a:rPr lang="ca-ES" dirty="0"/>
              <a:t>UNIVERSITÀRIA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A5ED574F-AC5B-9809-D7C7-9EF25DCA5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679" y="163781"/>
            <a:ext cx="7468642" cy="58777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0634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BBC68996-0DC8-8A42-DA8A-A878602D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B60-881E-7B46-9BF3-58A7D50F9521}" type="slidenum">
              <a:rPr lang="es-ES_tradnl" smtClean="0"/>
              <a:pPr/>
              <a:t>33</a:t>
            </a:fld>
            <a:endParaRPr lang="es-ES_tradnl" dirty="0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7A7FA8F6-D8F4-5BDC-DA9D-421E96FD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412"/>
            <a:ext cx="10252934" cy="936988"/>
          </a:xfrm>
        </p:spPr>
        <p:txBody>
          <a:bodyPr>
            <a:normAutofit fontScale="90000"/>
          </a:bodyPr>
          <a:lstStyle/>
          <a:p>
            <a:r>
              <a:rPr lang="ca-ES" dirty="0"/>
              <a:t>EXCEL·LÈNCIA</a:t>
            </a:r>
            <a:br>
              <a:rPr lang="ca-ES" dirty="0"/>
            </a:br>
            <a:r>
              <a:rPr lang="ca-ES" dirty="0"/>
              <a:t>UNIVERSITÀRIA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A5ED574F-AC5B-9809-D7C7-9EF25DCA5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679" y="163781"/>
            <a:ext cx="7468642" cy="58777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Una propuesta de plataforma abierta para conectar personas y asociaciones  gana la Som Hackathon">
            <a:extLst>
              <a:ext uri="{FF2B5EF4-FFF2-40B4-BE49-F238E27FC236}">
                <a16:creationId xmlns:a16="http://schemas.microsoft.com/office/drawing/2014/main" id="{92D9BA9C-40D8-96E1-9E19-D19D2876B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750" y="738303"/>
            <a:ext cx="6928350" cy="389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276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FD329B5-6306-AE10-172D-FD246F9D4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UN REPTE</a:t>
            </a:r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EEA41B3D-9CD6-0F01-C3BC-4BB788500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34</a:t>
            </a:fld>
            <a:endParaRPr lang="ca-ES"/>
          </a:p>
        </p:txBody>
      </p:sp>
      <p:pic>
        <p:nvPicPr>
          <p:cNvPr id="5" name="Imagen 7">
            <a:extLst>
              <a:ext uri="{FF2B5EF4-FFF2-40B4-BE49-F238E27FC236}">
                <a16:creationId xmlns:a16="http://schemas.microsoft.com/office/drawing/2014/main" id="{735BB08D-DF6B-62B4-9A77-10DBBA4A1E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1799"/>
            <a:ext cx="1219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9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609C42DF-0038-08BC-E196-A658FB802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B60-881E-7B46-9BF3-58A7D50F9521}" type="slidenum">
              <a:rPr lang="es-ES_tradnl" smtClean="0"/>
              <a:pPr/>
              <a:t>35</a:t>
            </a:fld>
            <a:endParaRPr lang="es-ES_tradnl" dirty="0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9D32EBB9-7FB3-5306-D18B-B871A310C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/>
              <a:t>REPTE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1A688CD0-73C7-CBF1-7B47-D40811861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90402"/>
            <a:ext cx="3372321" cy="3905795"/>
          </a:xfrm>
          <a:prstGeom prst="rect">
            <a:avLst/>
          </a:prstGeom>
        </p:spPr>
      </p:pic>
      <p:sp>
        <p:nvSpPr>
          <p:cNvPr id="6" name="QuadreDeText 5">
            <a:extLst>
              <a:ext uri="{FF2B5EF4-FFF2-40B4-BE49-F238E27FC236}">
                <a16:creationId xmlns:a16="http://schemas.microsoft.com/office/drawing/2014/main" id="{85D0C771-4706-471F-1E05-EFA0CFAB58AC}"/>
              </a:ext>
            </a:extLst>
          </p:cNvPr>
          <p:cNvSpPr txBox="1"/>
          <p:nvPr/>
        </p:nvSpPr>
        <p:spPr>
          <a:xfrm>
            <a:off x="5964667" y="1001232"/>
            <a:ext cx="5207000" cy="487886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ca-ES" sz="4000" dirty="0"/>
              <a:t>El meu </a:t>
            </a:r>
            <a:r>
              <a:rPr lang="ca-ES" sz="4000" b="1" dirty="0"/>
              <a:t>compromís</a:t>
            </a:r>
            <a:r>
              <a:rPr lang="ca-ES" sz="4000" dirty="0"/>
              <a:t> amb</a:t>
            </a:r>
          </a:p>
          <a:p>
            <a:r>
              <a:rPr lang="ca-ES" sz="4000" dirty="0"/>
              <a:t> </a:t>
            </a:r>
          </a:p>
          <a:p>
            <a:pPr lvl="1"/>
            <a:r>
              <a:rPr lang="ca-ES" sz="4000" dirty="0"/>
              <a:t>Professionalització</a:t>
            </a:r>
          </a:p>
          <a:p>
            <a:pPr lvl="1"/>
            <a:r>
              <a:rPr lang="ca-ES" sz="4000" dirty="0"/>
              <a:t>Internacionalització</a:t>
            </a:r>
          </a:p>
          <a:p>
            <a:pPr lvl="1"/>
            <a:r>
              <a:rPr lang="ca-ES" sz="4000" dirty="0"/>
              <a:t>Emprenedoria</a:t>
            </a:r>
          </a:p>
          <a:p>
            <a:pPr lvl="1"/>
            <a:r>
              <a:rPr lang="ca-ES" sz="4000" dirty="0"/>
              <a:t>	=</a:t>
            </a:r>
          </a:p>
          <a:p>
            <a:pPr lvl="1"/>
            <a:r>
              <a:rPr lang="ca-ES" sz="4000" dirty="0"/>
              <a:t>TALENT</a:t>
            </a:r>
          </a:p>
        </p:txBody>
      </p:sp>
    </p:spTree>
    <p:extLst>
      <p:ext uri="{BB962C8B-B14F-4D97-AF65-F5344CB8AC3E}">
        <p14:creationId xmlns:p14="http://schemas.microsoft.com/office/powerpoint/2010/main" val="2215715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25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tge que conté text&#10;&#10;Descripció generada automàticament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81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4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8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14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tge que conté text&#10;&#10;Descripció generada automàticament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51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75890"/>
      </p:ext>
    </p:extLst>
  </p:cSld>
  <p:clrMapOvr>
    <a:masterClrMapping/>
  </p:clrMapOvr>
</p:sld>
</file>

<file path=ppt/theme/theme1.xml><?xml version="1.0" encoding="utf-8"?>
<a:theme xmlns:a="http://schemas.openxmlformats.org/drawingml/2006/main" name="Plantilla Tecnocampus">
  <a:themeElements>
    <a:clrScheme name="Diapositives amb fons blanc">
      <a:dk1>
        <a:srgbClr val="333333"/>
      </a:dk1>
      <a:lt1>
        <a:srgbClr val="333333"/>
      </a:lt1>
      <a:dk2>
        <a:srgbClr val="EDA300"/>
      </a:dk2>
      <a:lt2>
        <a:srgbClr val="FFFFFF"/>
      </a:lt2>
      <a:accent1>
        <a:srgbClr val="EDA300"/>
      </a:accent1>
      <a:accent2>
        <a:srgbClr val="FF7D78"/>
      </a:accent2>
      <a:accent3>
        <a:srgbClr val="70C8CB"/>
      </a:accent3>
      <a:accent4>
        <a:srgbClr val="15C287"/>
      </a:accent4>
      <a:accent5>
        <a:srgbClr val="DDE432"/>
      </a:accent5>
      <a:accent6>
        <a:srgbClr val="DDA1E5"/>
      </a:accent6>
      <a:hlink>
        <a:srgbClr val="EDA300"/>
      </a:hlink>
      <a:folHlink>
        <a:srgbClr val="FF7D7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rmAutofit lnSpcReduction="10000"/>
      </a:bodyPr>
      <a:lstStyle>
        <a:defPPr>
          <a:defRPr sz="3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11" id="{B16901A2-9354-DD4E-8181-E6550918B897}" vid="{11E1E136-196E-4140-8666-8996BC691FCF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0d08c9f-0771-4974-bb3d-b11991785953">F62UASW6MD7H-27-644</_dlc_DocId>
    <_dlc_DocIdUrl xmlns="20d08c9f-0771-4974-bb3d-b11991785953">
      <Url>https://intranet.tecnocampus.cat/_layouts/15/DocIdRedir.aspx?ID=F62UASW6MD7H-27-644</Url>
      <Description>F62UASW6MD7H-27-644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98BC53FF6BA348A4E6617989361C8C" ma:contentTypeVersion="5" ma:contentTypeDescription="Crea un document nou" ma:contentTypeScope="" ma:versionID="15688d4910aca567848c7131b4937938">
  <xsd:schema xmlns:xsd="http://www.w3.org/2001/XMLSchema" xmlns:xs="http://www.w3.org/2001/XMLSchema" xmlns:p="http://schemas.microsoft.com/office/2006/metadata/properties" xmlns:ns2="20d08c9f-0771-4974-bb3d-b11991785953" targetNamespace="http://schemas.microsoft.com/office/2006/metadata/properties" ma:root="true" ma:fieldsID="b3c900d015e4cde318eb7793f53794e9" ns2:_="">
    <xsd:import namespace="20d08c9f-0771-4974-bb3d-b1199178595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d08c9f-0771-4974-bb3d-b1199178595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l'ID de document" ma:description="Valor de l'ID de document assignat a aquest element." ma:internalName="_dlc_DocId" ma:readOnly="true">
      <xsd:simpleType>
        <xsd:restriction base="dms:Text"/>
      </xsd:simpleType>
    </xsd:element>
    <xsd:element name="_dlc_DocIdUrl" ma:index="9" nillable="true" ma:displayName="ID de document" ma:description="Enllaç permanent a aques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entificador persistente" ma:description="Mantener el identificador al agregar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7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24A522-6FC1-4FCE-B59D-7934E601A37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E2B08A5-1DC2-4CA2-B765-981BA2D9E4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A8ADFC-2C79-4045-9761-8F88B9CF8E33}">
  <ds:schemaRefs>
    <ds:schemaRef ds:uri="http://schemas.microsoft.com/office/2006/metadata/properties"/>
    <ds:schemaRef ds:uri="http://schemas.microsoft.com/office/infopath/2007/PartnerControls"/>
    <ds:schemaRef ds:uri="20d08c9f-0771-4974-bb3d-b11991785953"/>
  </ds:schemaRefs>
</ds:datastoreItem>
</file>

<file path=customXml/itemProps4.xml><?xml version="1.0" encoding="utf-8"?>
<ds:datastoreItem xmlns:ds="http://schemas.openxmlformats.org/officeDocument/2006/customXml" ds:itemID="{9F8AA465-F4C9-4F9B-9457-9512BDCAED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d08c9f-0771-4974-bb3d-b119917859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plantilla_tecnocampus_2020_cat_10 (3)</Template>
  <TotalTime>304</TotalTime>
  <Words>360</Words>
  <Application>Microsoft Office PowerPoint</Application>
  <PresentationFormat>Pantalla panoràmica</PresentationFormat>
  <Paragraphs>95</Paragraphs>
  <Slides>36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Jigsaw</vt:lpstr>
      <vt:lpstr>Jigsaw Light</vt:lpstr>
      <vt:lpstr>Plantilla Tecnocampus</vt:lpstr>
      <vt:lpstr>1_Tema de Office</vt:lpstr>
      <vt:lpstr>Jornades de benvinguda nous estudiants 2022/2023 Tecnologia i Indústries Culturals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ESTRUCTURA ACADÈMICA</vt:lpstr>
      <vt:lpstr>Estructura acadèmica del TecnoCampus</vt:lpstr>
      <vt:lpstr>Estructura acadèmica del TecnoCampus - Graus</vt:lpstr>
      <vt:lpstr>Estructura acadèmica del TecnoCampus - Graus</vt:lpstr>
      <vt:lpstr>Grups de Recerca</vt:lpstr>
      <vt:lpstr>UN EXEMPLE</vt:lpstr>
      <vt:lpstr>Presentació del PowerPoint</vt:lpstr>
      <vt:lpstr>PROFESSIONALITZACIÓ</vt:lpstr>
      <vt:lpstr>EMPRENEDORIA</vt:lpstr>
      <vt:lpstr>INTERNACIONALITZACIÓ</vt:lpstr>
      <vt:lpstr>EXCEL·LÈNCIA UNIVERSITÀRIA</vt:lpstr>
      <vt:lpstr>EXCEL·LÈNCIA UNIVERSITÀRIA</vt:lpstr>
      <vt:lpstr>UN REPTE</vt:lpstr>
      <vt:lpstr>REPTE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Núria Mis Buscà</dc:creator>
  <cp:lastModifiedBy>Oriol Ribet Casademunt</cp:lastModifiedBy>
  <cp:revision>501</cp:revision>
  <cp:lastPrinted>2018-12-17T11:47:28Z</cp:lastPrinted>
  <dcterms:created xsi:type="dcterms:W3CDTF">2021-09-13T13:11:51Z</dcterms:created>
  <dcterms:modified xsi:type="dcterms:W3CDTF">2022-09-16T12:06:44Z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0x0101001E98BC53FF6BA348A4E6617989361C8C</vt:lpwstr>
  </property>
  <property fmtid="{D5CDD505-2E9C-101B-9397-08002B2CF9AE}" pid="3" name="_dlc_DocIdItemGuid">
    <vt:lpwstr>66b910d7-b812-445a-9286-b7a3b1a38a91</vt:lpwstr>
  </property>
</Properties>
</file>